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7"/>
  </p:notesMasterIdLst>
  <p:sldIdLst>
    <p:sldId id="297" r:id="rId2"/>
    <p:sldId id="258" r:id="rId3"/>
    <p:sldId id="259" r:id="rId4"/>
    <p:sldId id="298" r:id="rId5"/>
    <p:sldId id="299" r:id="rId6"/>
  </p:sldIdLst>
  <p:sldSz cx="9144000" cy="5143500" type="screen16x9"/>
  <p:notesSz cx="6858000" cy="9144000"/>
  <p:embeddedFontLst>
    <p:embeddedFont>
      <p:font typeface="Advent Pro SemiBold" panose="020B0604020202020204" charset="0"/>
      <p:regular r:id="rId8"/>
      <p:bold r:id="rId9"/>
    </p:embeddedFont>
    <p:embeddedFont>
      <p:font typeface="Fira Sans Condensed Medium" panose="020B0604020202020204" charset="0"/>
      <p:regular r:id="rId10"/>
      <p:bold r:id="rId11"/>
      <p:italic r:id="rId12"/>
      <p:boldItalic r:id="rId13"/>
    </p:embeddedFon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Maven Pro" panose="020B0604020202020204" charset="0"/>
      <p:regular r:id="rId18"/>
      <p:bold r:id="rId19"/>
    </p:embeddedFont>
    <p:embeddedFont>
      <p:font typeface="Share Tech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A99685-7041-469F-8054-62BC4ACB45F4}">
  <a:tblStyle styleId="{7BA99685-7041-469F-8054-62BC4ACB45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78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565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77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9" r:id="rId3"/>
    <p:sldLayoutId id="2147483660" r:id="rId4"/>
    <p:sldLayoutId id="2147483667" r:id="rId5"/>
    <p:sldLayoutId id="214748366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58851" y="233244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OUR TEAMS</a:t>
            </a:r>
            <a:endParaRPr sz="3600" dirty="0"/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2478732" y="1501661"/>
            <a:ext cx="1268128" cy="702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Thuy Na</a:t>
            </a:r>
            <a:endParaRPr sz="2000" dirty="0"/>
          </a:p>
        </p:txBody>
      </p:sp>
      <p:sp>
        <p:nvSpPr>
          <p:cNvPr id="1124" name="Google Shape;1124;p39"/>
          <p:cNvSpPr txBox="1">
            <a:spLocks noGrp="1"/>
          </p:cNvSpPr>
          <p:nvPr>
            <p:ph type="subTitle" idx="1"/>
          </p:nvPr>
        </p:nvSpPr>
        <p:spPr>
          <a:xfrm>
            <a:off x="2442473" y="2013028"/>
            <a:ext cx="2363850" cy="102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19521864</a:t>
            </a:r>
            <a:endParaRPr dirty="0"/>
          </a:p>
        </p:txBody>
      </p:sp>
      <p:sp>
        <p:nvSpPr>
          <p:cNvPr id="1125" name="Google Shape;1125;p39"/>
          <p:cNvSpPr txBox="1">
            <a:spLocks noGrp="1"/>
          </p:cNvSpPr>
          <p:nvPr>
            <p:ph type="ctrTitle" idx="2"/>
          </p:nvPr>
        </p:nvSpPr>
        <p:spPr>
          <a:xfrm>
            <a:off x="491618" y="3104436"/>
            <a:ext cx="1646610" cy="4666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Phuong Dung</a:t>
            </a:r>
            <a:endParaRPr sz="2000" dirty="0"/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670196" y="3370232"/>
            <a:ext cx="1293023" cy="1119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19520056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8B931-832D-4FC5-9F97-6E7394A41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10036" r="3873" b="384"/>
          <a:stretch/>
        </p:blipFill>
        <p:spPr>
          <a:xfrm>
            <a:off x="735963" y="1242239"/>
            <a:ext cx="1535019" cy="168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3AA20-22B4-41D1-BCFA-209E70C8C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4" t="4333" r="-1914" b="17186"/>
          <a:stretch/>
        </p:blipFill>
        <p:spPr>
          <a:xfrm>
            <a:off x="2190325" y="2907818"/>
            <a:ext cx="1646610" cy="1726634"/>
          </a:xfrm>
          <a:prstGeom prst="rect">
            <a:avLst/>
          </a:prstGeom>
        </p:spPr>
      </p:pic>
      <p:sp>
        <p:nvSpPr>
          <p:cNvPr id="1128" name="Google Shape;1128;p39"/>
          <p:cNvSpPr/>
          <p:nvPr/>
        </p:nvSpPr>
        <p:spPr>
          <a:xfrm>
            <a:off x="537870" y="1003495"/>
            <a:ext cx="415315" cy="4612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0BD85-9413-4D56-80B0-9013610483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47" t="23939" r="10201"/>
          <a:stretch/>
        </p:blipFill>
        <p:spPr>
          <a:xfrm>
            <a:off x="5333038" y="2915131"/>
            <a:ext cx="1646610" cy="1726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6E0E4-A5E4-4E52-856E-2C1205D856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84" t="966" r="23145" b="9878"/>
          <a:stretch/>
        </p:blipFill>
        <p:spPr>
          <a:xfrm>
            <a:off x="6904626" y="1195129"/>
            <a:ext cx="1471895" cy="16898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AC1DAD-2A7F-4736-B7E1-AEEDA415C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728" y="1219826"/>
            <a:ext cx="1661823" cy="16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1177;p42">
            <a:extLst>
              <a:ext uri="{FF2B5EF4-FFF2-40B4-BE49-F238E27FC236}">
                <a16:creationId xmlns:a16="http://schemas.microsoft.com/office/drawing/2014/main" id="{7499D500-3142-4056-A12D-F49D36A35B66}"/>
              </a:ext>
            </a:extLst>
          </p:cNvPr>
          <p:cNvSpPr/>
          <p:nvPr/>
        </p:nvSpPr>
        <p:spPr>
          <a:xfrm>
            <a:off x="3460116" y="987299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1191;p42">
            <a:extLst>
              <a:ext uri="{FF2B5EF4-FFF2-40B4-BE49-F238E27FC236}">
                <a16:creationId xmlns:a16="http://schemas.microsoft.com/office/drawing/2014/main" id="{FDE387A2-A498-4F97-9694-294B8887E87D}"/>
              </a:ext>
            </a:extLst>
          </p:cNvPr>
          <p:cNvGrpSpPr/>
          <p:nvPr/>
        </p:nvGrpSpPr>
        <p:grpSpPr>
          <a:xfrm>
            <a:off x="3525556" y="999883"/>
            <a:ext cx="271244" cy="346801"/>
            <a:chOff x="4899999" y="2882095"/>
            <a:chExt cx="271244" cy="346801"/>
          </a:xfrm>
        </p:grpSpPr>
        <p:sp>
          <p:nvSpPr>
            <p:cNvPr id="35" name="Google Shape;1192;p42">
              <a:extLst>
                <a:ext uri="{FF2B5EF4-FFF2-40B4-BE49-F238E27FC236}">
                  <a16:creationId xmlns:a16="http://schemas.microsoft.com/office/drawing/2014/main" id="{15BB5319-896D-429A-A6FF-C39A5A962F8F}"/>
                </a:ext>
              </a:extLst>
            </p:cNvPr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93;p42">
              <a:extLst>
                <a:ext uri="{FF2B5EF4-FFF2-40B4-BE49-F238E27FC236}">
                  <a16:creationId xmlns:a16="http://schemas.microsoft.com/office/drawing/2014/main" id="{554AFFCA-83C0-43F4-A428-B65BA727063E}"/>
                </a:ext>
              </a:extLst>
            </p:cNvPr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94;p42">
              <a:extLst>
                <a:ext uri="{FF2B5EF4-FFF2-40B4-BE49-F238E27FC236}">
                  <a16:creationId xmlns:a16="http://schemas.microsoft.com/office/drawing/2014/main" id="{BB1C6812-6E17-49B6-8769-E6CE9A5656E5}"/>
                </a:ext>
              </a:extLst>
            </p:cNvPr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5;p42">
              <a:extLst>
                <a:ext uri="{FF2B5EF4-FFF2-40B4-BE49-F238E27FC236}">
                  <a16:creationId xmlns:a16="http://schemas.microsoft.com/office/drawing/2014/main" id="{AD3514D8-2C0A-43FE-9EEA-39825972CB6B}"/>
                </a:ext>
              </a:extLst>
            </p:cNvPr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6;p42">
              <a:extLst>
                <a:ext uri="{FF2B5EF4-FFF2-40B4-BE49-F238E27FC236}">
                  <a16:creationId xmlns:a16="http://schemas.microsoft.com/office/drawing/2014/main" id="{34D68F21-AAEB-4248-8F20-CB0589958CAE}"/>
                </a:ext>
              </a:extLst>
            </p:cNvPr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7;p42">
              <a:extLst>
                <a:ext uri="{FF2B5EF4-FFF2-40B4-BE49-F238E27FC236}">
                  <a16:creationId xmlns:a16="http://schemas.microsoft.com/office/drawing/2014/main" id="{8F3C5876-20BD-44D5-9BC4-8A9CDE918622}"/>
                </a:ext>
              </a:extLst>
            </p:cNvPr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8;p42">
              <a:extLst>
                <a:ext uri="{FF2B5EF4-FFF2-40B4-BE49-F238E27FC236}">
                  <a16:creationId xmlns:a16="http://schemas.microsoft.com/office/drawing/2014/main" id="{0B8AC957-4C30-406C-9832-F775123401C2}"/>
                </a:ext>
              </a:extLst>
            </p:cNvPr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9;p42">
              <a:extLst>
                <a:ext uri="{FF2B5EF4-FFF2-40B4-BE49-F238E27FC236}">
                  <a16:creationId xmlns:a16="http://schemas.microsoft.com/office/drawing/2014/main" id="{556EC646-25A5-47B9-9DE5-FC12E513BB9D}"/>
                </a:ext>
              </a:extLst>
            </p:cNvPr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0;p42">
              <a:extLst>
                <a:ext uri="{FF2B5EF4-FFF2-40B4-BE49-F238E27FC236}">
                  <a16:creationId xmlns:a16="http://schemas.microsoft.com/office/drawing/2014/main" id="{F95A53E8-CCAB-4E95-BFAA-B15EB3436B87}"/>
                </a:ext>
              </a:extLst>
            </p:cNvPr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1;p42">
              <a:extLst>
                <a:ext uri="{FF2B5EF4-FFF2-40B4-BE49-F238E27FC236}">
                  <a16:creationId xmlns:a16="http://schemas.microsoft.com/office/drawing/2014/main" id="{D3D6D2E3-810D-45B0-9D56-AC225510CC14}"/>
                </a:ext>
              </a:extLst>
            </p:cNvPr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79;p42">
            <a:extLst>
              <a:ext uri="{FF2B5EF4-FFF2-40B4-BE49-F238E27FC236}">
                <a16:creationId xmlns:a16="http://schemas.microsoft.com/office/drawing/2014/main" id="{CBC48F0F-2AB5-482B-8832-B4C6DF40B4A5}"/>
              </a:ext>
            </a:extLst>
          </p:cNvPr>
          <p:cNvSpPr/>
          <p:nvPr/>
        </p:nvSpPr>
        <p:spPr>
          <a:xfrm>
            <a:off x="5105681" y="262372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1216;p42">
            <a:extLst>
              <a:ext uri="{FF2B5EF4-FFF2-40B4-BE49-F238E27FC236}">
                <a16:creationId xmlns:a16="http://schemas.microsoft.com/office/drawing/2014/main" id="{9E315AA1-7F84-4426-97D6-59DC83398BBC}"/>
              </a:ext>
            </a:extLst>
          </p:cNvPr>
          <p:cNvGrpSpPr/>
          <p:nvPr/>
        </p:nvGrpSpPr>
        <p:grpSpPr>
          <a:xfrm>
            <a:off x="5186816" y="2655124"/>
            <a:ext cx="264433" cy="353454"/>
            <a:chOff x="8054820" y="2416399"/>
            <a:chExt cx="264433" cy="353454"/>
          </a:xfrm>
        </p:grpSpPr>
        <p:sp>
          <p:nvSpPr>
            <p:cNvPr id="47" name="Google Shape;1217;p42">
              <a:extLst>
                <a:ext uri="{FF2B5EF4-FFF2-40B4-BE49-F238E27FC236}">
                  <a16:creationId xmlns:a16="http://schemas.microsoft.com/office/drawing/2014/main" id="{B3FDF318-D3BC-4910-963D-7D59A7060B10}"/>
                </a:ext>
              </a:extLst>
            </p:cNvPr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8;p42">
              <a:extLst>
                <a:ext uri="{FF2B5EF4-FFF2-40B4-BE49-F238E27FC236}">
                  <a16:creationId xmlns:a16="http://schemas.microsoft.com/office/drawing/2014/main" id="{415D9252-BFA4-4BD5-9B44-F02725C7008F}"/>
                </a:ext>
              </a:extLst>
            </p:cNvPr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9;p42">
              <a:extLst>
                <a:ext uri="{FF2B5EF4-FFF2-40B4-BE49-F238E27FC236}">
                  <a16:creationId xmlns:a16="http://schemas.microsoft.com/office/drawing/2014/main" id="{32506566-8582-4837-B9CE-43FB69ADA7B6}"/>
                </a:ext>
              </a:extLst>
            </p:cNvPr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0;p42">
              <a:extLst>
                <a:ext uri="{FF2B5EF4-FFF2-40B4-BE49-F238E27FC236}">
                  <a16:creationId xmlns:a16="http://schemas.microsoft.com/office/drawing/2014/main" id="{536CBB57-0FD8-45F8-87F4-4C7E4E468495}"/>
                </a:ext>
              </a:extLst>
            </p:cNvPr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1;p42">
              <a:extLst>
                <a:ext uri="{FF2B5EF4-FFF2-40B4-BE49-F238E27FC236}">
                  <a16:creationId xmlns:a16="http://schemas.microsoft.com/office/drawing/2014/main" id="{A953B83C-30D3-499B-9720-7AC2CA700E8B}"/>
                </a:ext>
              </a:extLst>
            </p:cNvPr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2;p42">
              <a:extLst>
                <a:ext uri="{FF2B5EF4-FFF2-40B4-BE49-F238E27FC236}">
                  <a16:creationId xmlns:a16="http://schemas.microsoft.com/office/drawing/2014/main" id="{261DE171-49B8-4C02-A14B-6F15812F6810}"/>
                </a:ext>
              </a:extLst>
            </p:cNvPr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178;p42">
            <a:extLst>
              <a:ext uri="{FF2B5EF4-FFF2-40B4-BE49-F238E27FC236}">
                <a16:creationId xmlns:a16="http://schemas.microsoft.com/office/drawing/2014/main" id="{37FC7968-D77C-4DB5-8471-A060350FC389}"/>
              </a:ext>
            </a:extLst>
          </p:cNvPr>
          <p:cNvSpPr/>
          <p:nvPr/>
        </p:nvSpPr>
        <p:spPr>
          <a:xfrm>
            <a:off x="6771259" y="2677446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1185;p42">
            <a:extLst>
              <a:ext uri="{FF2B5EF4-FFF2-40B4-BE49-F238E27FC236}">
                <a16:creationId xmlns:a16="http://schemas.microsoft.com/office/drawing/2014/main" id="{D313FB70-C353-4C68-B076-D65B3E69D3B8}"/>
              </a:ext>
            </a:extLst>
          </p:cNvPr>
          <p:cNvGrpSpPr/>
          <p:nvPr/>
        </p:nvGrpSpPr>
        <p:grpSpPr>
          <a:xfrm>
            <a:off x="6857483" y="2716352"/>
            <a:ext cx="264813" cy="352693"/>
            <a:chOff x="6703732" y="3346936"/>
            <a:chExt cx="264813" cy="352693"/>
          </a:xfrm>
        </p:grpSpPr>
        <p:sp>
          <p:nvSpPr>
            <p:cNvPr id="55" name="Google Shape;1186;p42">
              <a:extLst>
                <a:ext uri="{FF2B5EF4-FFF2-40B4-BE49-F238E27FC236}">
                  <a16:creationId xmlns:a16="http://schemas.microsoft.com/office/drawing/2014/main" id="{7EB129E5-4530-4B6F-929F-1D544894B49F}"/>
                </a:ext>
              </a:extLst>
            </p:cNvPr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87;p42">
              <a:extLst>
                <a:ext uri="{FF2B5EF4-FFF2-40B4-BE49-F238E27FC236}">
                  <a16:creationId xmlns:a16="http://schemas.microsoft.com/office/drawing/2014/main" id="{6E48689D-4D9F-412F-B526-28F8E38EED1B}"/>
                </a:ext>
              </a:extLst>
            </p:cNvPr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8;p42">
              <a:extLst>
                <a:ext uri="{FF2B5EF4-FFF2-40B4-BE49-F238E27FC236}">
                  <a16:creationId xmlns:a16="http://schemas.microsoft.com/office/drawing/2014/main" id="{CE059179-F9B3-4A49-8766-E0A36601C7E2}"/>
                </a:ext>
              </a:extLst>
            </p:cNvPr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9;p42">
              <a:extLst>
                <a:ext uri="{FF2B5EF4-FFF2-40B4-BE49-F238E27FC236}">
                  <a16:creationId xmlns:a16="http://schemas.microsoft.com/office/drawing/2014/main" id="{91A73AD3-EC8E-430D-BE2E-E555E0645CEC}"/>
                </a:ext>
              </a:extLst>
            </p:cNvPr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0;p42">
              <a:extLst>
                <a:ext uri="{FF2B5EF4-FFF2-40B4-BE49-F238E27FC236}">
                  <a16:creationId xmlns:a16="http://schemas.microsoft.com/office/drawing/2014/main" id="{2D02F2F6-8277-4AC5-A398-7EB417B36411}"/>
                </a:ext>
              </a:extLst>
            </p:cNvPr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" name="Google Shape;1181;p42">
            <a:extLst>
              <a:ext uri="{FF2B5EF4-FFF2-40B4-BE49-F238E27FC236}">
                <a16:creationId xmlns:a16="http://schemas.microsoft.com/office/drawing/2014/main" id="{19052C7F-8275-4F77-B2D4-AAA65E9C00A8}"/>
              </a:ext>
            </a:extLst>
          </p:cNvPr>
          <p:cNvSpPr/>
          <p:nvPr/>
        </p:nvSpPr>
        <p:spPr>
          <a:xfrm>
            <a:off x="2042914" y="2697392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1223;p42">
            <a:extLst>
              <a:ext uri="{FF2B5EF4-FFF2-40B4-BE49-F238E27FC236}">
                <a16:creationId xmlns:a16="http://schemas.microsoft.com/office/drawing/2014/main" id="{E737EBA4-DF5E-46B2-A17A-3FB1B5F70CB1}"/>
              </a:ext>
            </a:extLst>
          </p:cNvPr>
          <p:cNvGrpSpPr/>
          <p:nvPr/>
        </p:nvGrpSpPr>
        <p:grpSpPr>
          <a:xfrm>
            <a:off x="2116737" y="2726686"/>
            <a:ext cx="267854" cy="355735"/>
            <a:chOff x="4903389" y="1500214"/>
            <a:chExt cx="267854" cy="355735"/>
          </a:xfrm>
        </p:grpSpPr>
        <p:sp>
          <p:nvSpPr>
            <p:cNvPr id="62" name="Google Shape;1224;p42">
              <a:extLst>
                <a:ext uri="{FF2B5EF4-FFF2-40B4-BE49-F238E27FC236}">
                  <a16:creationId xmlns:a16="http://schemas.microsoft.com/office/drawing/2014/main" id="{36E0015F-CD90-4F14-B63B-2737C7769383}"/>
                </a:ext>
              </a:extLst>
            </p:cNvPr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5;p42">
              <a:extLst>
                <a:ext uri="{FF2B5EF4-FFF2-40B4-BE49-F238E27FC236}">
                  <a16:creationId xmlns:a16="http://schemas.microsoft.com/office/drawing/2014/main" id="{8B46DD85-4B86-4A7D-B0FA-CB59F9755F6F}"/>
                </a:ext>
              </a:extLst>
            </p:cNvPr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26;p42">
              <a:extLst>
                <a:ext uri="{FF2B5EF4-FFF2-40B4-BE49-F238E27FC236}">
                  <a16:creationId xmlns:a16="http://schemas.microsoft.com/office/drawing/2014/main" id="{916A7682-1541-436C-8AE3-6E23A926EFFA}"/>
                </a:ext>
              </a:extLst>
            </p:cNvPr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27;p42">
              <a:extLst>
                <a:ext uri="{FF2B5EF4-FFF2-40B4-BE49-F238E27FC236}">
                  <a16:creationId xmlns:a16="http://schemas.microsoft.com/office/drawing/2014/main" id="{019C04CF-D952-4E84-A852-FD06590B9C77}"/>
                </a:ext>
              </a:extLst>
            </p:cNvPr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28;p42">
              <a:extLst>
                <a:ext uri="{FF2B5EF4-FFF2-40B4-BE49-F238E27FC236}">
                  <a16:creationId xmlns:a16="http://schemas.microsoft.com/office/drawing/2014/main" id="{4236CCF2-E045-4029-A6FE-320E78F347F5}"/>
                </a:ext>
              </a:extLst>
            </p:cNvPr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1125;p39">
            <a:extLst>
              <a:ext uri="{FF2B5EF4-FFF2-40B4-BE49-F238E27FC236}">
                <a16:creationId xmlns:a16="http://schemas.microsoft.com/office/drawing/2014/main" id="{E3E8FA19-4C8A-460B-BCE1-E44DE99FAB7F}"/>
              </a:ext>
            </a:extLst>
          </p:cNvPr>
          <p:cNvSpPr txBox="1">
            <a:spLocks/>
          </p:cNvSpPr>
          <p:nvPr/>
        </p:nvSpPr>
        <p:spPr>
          <a:xfrm>
            <a:off x="2938689" y="3140406"/>
            <a:ext cx="2201973" cy="4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2000" dirty="0"/>
              <a:t>Kim Phat</a:t>
            </a:r>
          </a:p>
        </p:txBody>
      </p:sp>
      <p:sp>
        <p:nvSpPr>
          <p:cNvPr id="68" name="Google Shape;1126;p39">
            <a:extLst>
              <a:ext uri="{FF2B5EF4-FFF2-40B4-BE49-F238E27FC236}">
                <a16:creationId xmlns:a16="http://schemas.microsoft.com/office/drawing/2014/main" id="{4727C164-31D8-4570-8235-CF63595DDA14}"/>
              </a:ext>
            </a:extLst>
          </p:cNvPr>
          <p:cNvSpPr txBox="1">
            <a:spLocks/>
          </p:cNvSpPr>
          <p:nvPr/>
        </p:nvSpPr>
        <p:spPr>
          <a:xfrm>
            <a:off x="3746860" y="3423402"/>
            <a:ext cx="1729129" cy="85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" dirty="0"/>
              <a:t>19521992</a:t>
            </a:r>
          </a:p>
          <a:p>
            <a:pPr marL="0" indent="0" algn="ctr"/>
            <a:r>
              <a:rPr lang="en" dirty="0"/>
              <a:t>LEADER   </a:t>
            </a:r>
          </a:p>
        </p:txBody>
      </p:sp>
      <p:sp>
        <p:nvSpPr>
          <p:cNvPr id="69" name="Google Shape;1125;p39">
            <a:extLst>
              <a:ext uri="{FF2B5EF4-FFF2-40B4-BE49-F238E27FC236}">
                <a16:creationId xmlns:a16="http://schemas.microsoft.com/office/drawing/2014/main" id="{24FB9CCD-A256-4064-8E18-0A6680D441AA}"/>
              </a:ext>
            </a:extLst>
          </p:cNvPr>
          <p:cNvSpPr txBox="1">
            <a:spLocks/>
          </p:cNvSpPr>
          <p:nvPr/>
        </p:nvSpPr>
        <p:spPr>
          <a:xfrm>
            <a:off x="5479560" y="1755115"/>
            <a:ext cx="1360173" cy="4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2000" dirty="0"/>
              <a:t>Hoang Yen</a:t>
            </a:r>
          </a:p>
        </p:txBody>
      </p:sp>
      <p:sp>
        <p:nvSpPr>
          <p:cNvPr id="70" name="Google Shape;1126;p39">
            <a:extLst>
              <a:ext uri="{FF2B5EF4-FFF2-40B4-BE49-F238E27FC236}">
                <a16:creationId xmlns:a16="http://schemas.microsoft.com/office/drawing/2014/main" id="{07A9890F-09DF-4E04-A51D-541AE7F4E580}"/>
              </a:ext>
            </a:extLst>
          </p:cNvPr>
          <p:cNvSpPr txBox="1">
            <a:spLocks/>
          </p:cNvSpPr>
          <p:nvPr/>
        </p:nvSpPr>
        <p:spPr>
          <a:xfrm>
            <a:off x="5529832" y="2052988"/>
            <a:ext cx="1224526" cy="38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 dirty="0"/>
              <a:t>19522108 </a:t>
            </a:r>
          </a:p>
        </p:txBody>
      </p:sp>
      <p:sp>
        <p:nvSpPr>
          <p:cNvPr id="71" name="Google Shape;1125;p39">
            <a:extLst>
              <a:ext uri="{FF2B5EF4-FFF2-40B4-BE49-F238E27FC236}">
                <a16:creationId xmlns:a16="http://schemas.microsoft.com/office/drawing/2014/main" id="{08783FCC-277D-49C9-83ED-0DAE4FAA37B5}"/>
              </a:ext>
            </a:extLst>
          </p:cNvPr>
          <p:cNvSpPr txBox="1">
            <a:spLocks/>
          </p:cNvSpPr>
          <p:nvPr/>
        </p:nvSpPr>
        <p:spPr>
          <a:xfrm>
            <a:off x="6174548" y="3058379"/>
            <a:ext cx="2201973" cy="4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2000" dirty="0" err="1"/>
              <a:t>Tuong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endParaRPr lang="en-US" sz="2000" dirty="0"/>
          </a:p>
        </p:txBody>
      </p:sp>
      <p:sp>
        <p:nvSpPr>
          <p:cNvPr id="72" name="Google Shape;1126;p39">
            <a:extLst>
              <a:ext uri="{FF2B5EF4-FFF2-40B4-BE49-F238E27FC236}">
                <a16:creationId xmlns:a16="http://schemas.microsoft.com/office/drawing/2014/main" id="{EC9796BF-2603-452C-BC2B-1DF32BE92E2B}"/>
              </a:ext>
            </a:extLst>
          </p:cNvPr>
          <p:cNvSpPr txBox="1">
            <a:spLocks/>
          </p:cNvSpPr>
          <p:nvPr/>
        </p:nvSpPr>
        <p:spPr>
          <a:xfrm>
            <a:off x="6683058" y="3329052"/>
            <a:ext cx="1646610" cy="111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 dirty="0"/>
              <a:t>19520056 </a:t>
            </a:r>
          </a:p>
        </p:txBody>
      </p:sp>
      <p:sp>
        <p:nvSpPr>
          <p:cNvPr id="73" name="Google Shape;1180;p42">
            <a:extLst>
              <a:ext uri="{FF2B5EF4-FFF2-40B4-BE49-F238E27FC236}">
                <a16:creationId xmlns:a16="http://schemas.microsoft.com/office/drawing/2014/main" id="{892D506E-8694-4FDD-9295-81AC57B64E16}"/>
              </a:ext>
            </a:extLst>
          </p:cNvPr>
          <p:cNvSpPr/>
          <p:nvPr/>
        </p:nvSpPr>
        <p:spPr>
          <a:xfrm>
            <a:off x="3502570" y="2628838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1202;p42">
            <a:extLst>
              <a:ext uri="{FF2B5EF4-FFF2-40B4-BE49-F238E27FC236}">
                <a16:creationId xmlns:a16="http://schemas.microsoft.com/office/drawing/2014/main" id="{46966692-A9B2-490E-ABBD-147B20428157}"/>
              </a:ext>
            </a:extLst>
          </p:cNvPr>
          <p:cNvGrpSpPr/>
          <p:nvPr/>
        </p:nvGrpSpPr>
        <p:grpSpPr>
          <a:xfrm>
            <a:off x="3583981" y="2663625"/>
            <a:ext cx="260283" cy="345914"/>
            <a:chOff x="8055961" y="2881842"/>
            <a:chExt cx="260283" cy="345914"/>
          </a:xfrm>
        </p:grpSpPr>
        <p:sp>
          <p:nvSpPr>
            <p:cNvPr id="75" name="Google Shape;1203;p42">
              <a:extLst>
                <a:ext uri="{FF2B5EF4-FFF2-40B4-BE49-F238E27FC236}">
                  <a16:creationId xmlns:a16="http://schemas.microsoft.com/office/drawing/2014/main" id="{F1F79311-AA95-49FB-AFE4-D527D8408FC0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04;p42">
              <a:extLst>
                <a:ext uri="{FF2B5EF4-FFF2-40B4-BE49-F238E27FC236}">
                  <a16:creationId xmlns:a16="http://schemas.microsoft.com/office/drawing/2014/main" id="{5C4BE453-0A69-448F-91C5-FE125BE9DE92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05;p42">
              <a:extLst>
                <a:ext uri="{FF2B5EF4-FFF2-40B4-BE49-F238E27FC236}">
                  <a16:creationId xmlns:a16="http://schemas.microsoft.com/office/drawing/2014/main" id="{12835D89-2E16-43C1-9A65-CECCE06DA60C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06;p42">
              <a:extLst>
                <a:ext uri="{FF2B5EF4-FFF2-40B4-BE49-F238E27FC236}">
                  <a16:creationId xmlns:a16="http://schemas.microsoft.com/office/drawing/2014/main" id="{2401B1C0-09FA-428D-89C8-B3AFFDF02CD0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1569;p48">
            <a:extLst>
              <a:ext uri="{FF2B5EF4-FFF2-40B4-BE49-F238E27FC236}">
                <a16:creationId xmlns:a16="http://schemas.microsoft.com/office/drawing/2014/main" id="{836F16E0-08C8-4E9A-A9CC-3D692A97D0DF}"/>
              </a:ext>
            </a:extLst>
          </p:cNvPr>
          <p:cNvSpPr/>
          <p:nvPr/>
        </p:nvSpPr>
        <p:spPr>
          <a:xfrm rot="10800000">
            <a:off x="7383416" y="4719283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1569;p48">
            <a:extLst>
              <a:ext uri="{FF2B5EF4-FFF2-40B4-BE49-F238E27FC236}">
                <a16:creationId xmlns:a16="http://schemas.microsoft.com/office/drawing/2014/main" id="{2A618F1D-D5F3-4CF4-908D-61707DB98A40}"/>
              </a:ext>
            </a:extLst>
          </p:cNvPr>
          <p:cNvSpPr/>
          <p:nvPr/>
        </p:nvSpPr>
        <p:spPr>
          <a:xfrm rot="5400000">
            <a:off x="-435298" y="3354687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20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517227" y="36820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FORGOTPASSWORD</a:t>
            </a:r>
            <a:br>
              <a:rPr lang="en" dirty="0"/>
            </a:br>
            <a:r>
              <a:rPr lang="en" dirty="0"/>
              <a:t>CHECK MAIL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4685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468807" y="426563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AUTHENTICATE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lang="en-US" dirty="0"/>
          </a:p>
        </p:txBody>
      </p:sp>
      <p:sp>
        <p:nvSpPr>
          <p:cNvPr id="481" name="Google Shape;481;p27"/>
          <p:cNvSpPr/>
          <p:nvPr/>
        </p:nvSpPr>
        <p:spPr>
          <a:xfrm>
            <a:off x="1276100" y="159808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4088404" y="157814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 rot="10800000" flipV="1">
            <a:off x="1223300" y="2010129"/>
            <a:ext cx="52800" cy="924657"/>
          </a:xfrm>
          <a:prstGeom prst="bentConnector3">
            <a:avLst>
              <a:gd name="adj1" fmla="val 5329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cxnSpLocks/>
            <a:stCxn id="482" idx="1"/>
            <a:endCxn id="478" idx="1"/>
          </p:cNvCxnSpPr>
          <p:nvPr/>
        </p:nvCxnSpPr>
        <p:spPr>
          <a:xfrm rot="10800000" flipV="1">
            <a:off x="3942828" y="1990189"/>
            <a:ext cx="145577" cy="944597"/>
          </a:xfrm>
          <a:prstGeom prst="bentConnector3">
            <a:avLst>
              <a:gd name="adj1" fmla="val 25703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622;p30">
            <a:extLst>
              <a:ext uri="{FF2B5EF4-FFF2-40B4-BE49-F238E27FC236}">
                <a16:creationId xmlns:a16="http://schemas.microsoft.com/office/drawing/2014/main" id="{7749635E-B705-456D-B0A2-C97AEAF69098}"/>
              </a:ext>
            </a:extLst>
          </p:cNvPr>
          <p:cNvGrpSpPr/>
          <p:nvPr/>
        </p:nvGrpSpPr>
        <p:grpSpPr>
          <a:xfrm>
            <a:off x="1436540" y="1754581"/>
            <a:ext cx="484361" cy="484405"/>
            <a:chOff x="4890434" y="4287389"/>
            <a:chExt cx="345997" cy="346029"/>
          </a:xfrm>
        </p:grpSpPr>
        <p:sp>
          <p:nvSpPr>
            <p:cNvPr id="50" name="Google Shape;623;p30">
              <a:extLst>
                <a:ext uri="{FF2B5EF4-FFF2-40B4-BE49-F238E27FC236}">
                  <a16:creationId xmlns:a16="http://schemas.microsoft.com/office/drawing/2014/main" id="{752F7371-4A02-4053-81D7-5D3DC34B756B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24;p30">
              <a:extLst>
                <a:ext uri="{FF2B5EF4-FFF2-40B4-BE49-F238E27FC236}">
                  <a16:creationId xmlns:a16="http://schemas.microsoft.com/office/drawing/2014/main" id="{C03FCACC-C59B-4A1F-B68D-C5CBDE74F16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25;p30">
              <a:extLst>
                <a:ext uri="{FF2B5EF4-FFF2-40B4-BE49-F238E27FC236}">
                  <a16:creationId xmlns:a16="http://schemas.microsoft.com/office/drawing/2014/main" id="{D9CD6C56-4620-4A06-AE03-1B4177D626CF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26;p30">
              <a:extLst>
                <a:ext uri="{FF2B5EF4-FFF2-40B4-BE49-F238E27FC236}">
                  <a16:creationId xmlns:a16="http://schemas.microsoft.com/office/drawing/2014/main" id="{3BC09193-6431-43A6-B800-0A4EBB219F87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27;p30">
              <a:extLst>
                <a:ext uri="{FF2B5EF4-FFF2-40B4-BE49-F238E27FC236}">
                  <a16:creationId xmlns:a16="http://schemas.microsoft.com/office/drawing/2014/main" id="{2407D69D-979E-469E-9011-6E8A0FCE80FF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628;p30">
              <a:extLst>
                <a:ext uri="{FF2B5EF4-FFF2-40B4-BE49-F238E27FC236}">
                  <a16:creationId xmlns:a16="http://schemas.microsoft.com/office/drawing/2014/main" id="{9185C08D-34F0-47AE-9FE0-53E890E2C245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29;p30">
              <a:extLst>
                <a:ext uri="{FF2B5EF4-FFF2-40B4-BE49-F238E27FC236}">
                  <a16:creationId xmlns:a16="http://schemas.microsoft.com/office/drawing/2014/main" id="{AD4079AC-DA58-4333-9010-756D200C1C1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203;p42">
            <a:extLst>
              <a:ext uri="{FF2B5EF4-FFF2-40B4-BE49-F238E27FC236}">
                <a16:creationId xmlns:a16="http://schemas.microsoft.com/office/drawing/2014/main" id="{34F73D3F-639A-4EDE-9356-C74CF1BAAE99}"/>
              </a:ext>
            </a:extLst>
          </p:cNvPr>
          <p:cNvSpPr/>
          <p:nvPr/>
        </p:nvSpPr>
        <p:spPr>
          <a:xfrm>
            <a:off x="4276900" y="1768542"/>
            <a:ext cx="431748" cy="496419"/>
          </a:xfrm>
          <a:custGeom>
            <a:avLst/>
            <a:gdLst/>
            <a:ahLst/>
            <a:cxnLst/>
            <a:rect l="l" t="t" r="r" b="b"/>
            <a:pathLst>
              <a:path w="8216" h="10919" extrusionOk="0">
                <a:moveTo>
                  <a:pt x="4918" y="2358"/>
                </a:moveTo>
                <a:cubicBezTo>
                  <a:pt x="5120" y="2656"/>
                  <a:pt x="5334" y="2882"/>
                  <a:pt x="5561" y="3073"/>
                </a:cubicBezTo>
                <a:lnTo>
                  <a:pt x="4477" y="3073"/>
                </a:lnTo>
                <a:cubicBezTo>
                  <a:pt x="4429" y="3073"/>
                  <a:pt x="4382" y="3085"/>
                  <a:pt x="4358" y="3132"/>
                </a:cubicBezTo>
                <a:cubicBezTo>
                  <a:pt x="4310" y="3168"/>
                  <a:pt x="4298" y="3216"/>
                  <a:pt x="4298" y="3251"/>
                </a:cubicBezTo>
                <a:lnTo>
                  <a:pt x="4322" y="3442"/>
                </a:lnTo>
                <a:cubicBezTo>
                  <a:pt x="4263" y="3418"/>
                  <a:pt x="4191" y="3418"/>
                  <a:pt x="4120" y="3418"/>
                </a:cubicBezTo>
                <a:cubicBezTo>
                  <a:pt x="4048" y="3418"/>
                  <a:pt x="3965" y="3430"/>
                  <a:pt x="3906" y="3442"/>
                </a:cubicBezTo>
                <a:lnTo>
                  <a:pt x="3941" y="3251"/>
                </a:lnTo>
                <a:lnTo>
                  <a:pt x="3941" y="3228"/>
                </a:lnTo>
                <a:cubicBezTo>
                  <a:pt x="4263" y="2966"/>
                  <a:pt x="4596" y="2692"/>
                  <a:pt x="4918" y="2358"/>
                </a:cubicBezTo>
                <a:close/>
                <a:moveTo>
                  <a:pt x="3572" y="3478"/>
                </a:moveTo>
                <a:lnTo>
                  <a:pt x="3525" y="3823"/>
                </a:lnTo>
                <a:cubicBezTo>
                  <a:pt x="3525" y="3823"/>
                  <a:pt x="3513" y="3894"/>
                  <a:pt x="3513" y="3906"/>
                </a:cubicBezTo>
                <a:cubicBezTo>
                  <a:pt x="3429" y="4121"/>
                  <a:pt x="3239" y="4263"/>
                  <a:pt x="3013" y="4263"/>
                </a:cubicBezTo>
                <a:lnTo>
                  <a:pt x="2858" y="4263"/>
                </a:lnTo>
                <a:cubicBezTo>
                  <a:pt x="2739" y="4263"/>
                  <a:pt x="2632" y="4204"/>
                  <a:pt x="2572" y="4121"/>
                </a:cubicBezTo>
                <a:cubicBezTo>
                  <a:pt x="2596" y="4097"/>
                  <a:pt x="2620" y="4085"/>
                  <a:pt x="2644" y="4073"/>
                </a:cubicBezTo>
                <a:cubicBezTo>
                  <a:pt x="2739" y="4013"/>
                  <a:pt x="2834" y="3954"/>
                  <a:pt x="2941" y="3894"/>
                </a:cubicBezTo>
                <a:lnTo>
                  <a:pt x="2941" y="3906"/>
                </a:lnTo>
                <a:cubicBezTo>
                  <a:pt x="2929" y="4013"/>
                  <a:pt x="3001" y="4073"/>
                  <a:pt x="3096" y="4073"/>
                </a:cubicBezTo>
                <a:cubicBezTo>
                  <a:pt x="3179" y="4073"/>
                  <a:pt x="3239" y="4001"/>
                  <a:pt x="3239" y="3906"/>
                </a:cubicBezTo>
                <a:lnTo>
                  <a:pt x="3239" y="3704"/>
                </a:lnTo>
                <a:cubicBezTo>
                  <a:pt x="3346" y="3632"/>
                  <a:pt x="3453" y="3549"/>
                  <a:pt x="3572" y="3478"/>
                </a:cubicBezTo>
                <a:close/>
                <a:moveTo>
                  <a:pt x="4965" y="3370"/>
                </a:moveTo>
                <a:lnTo>
                  <a:pt x="4965" y="3382"/>
                </a:lnTo>
                <a:lnTo>
                  <a:pt x="5811" y="3382"/>
                </a:lnTo>
                <a:lnTo>
                  <a:pt x="5727" y="3966"/>
                </a:lnTo>
                <a:cubicBezTo>
                  <a:pt x="5692" y="4144"/>
                  <a:pt x="5549" y="4263"/>
                  <a:pt x="5382" y="4263"/>
                </a:cubicBezTo>
                <a:lnTo>
                  <a:pt x="5215" y="4263"/>
                </a:lnTo>
                <a:cubicBezTo>
                  <a:pt x="4977" y="4263"/>
                  <a:pt x="4775" y="4097"/>
                  <a:pt x="4715" y="3882"/>
                </a:cubicBezTo>
                <a:cubicBezTo>
                  <a:pt x="4715" y="3847"/>
                  <a:pt x="4703" y="3823"/>
                  <a:pt x="4703" y="3787"/>
                </a:cubicBezTo>
                <a:cubicBezTo>
                  <a:pt x="4679" y="3668"/>
                  <a:pt x="4644" y="3370"/>
                  <a:pt x="4644" y="3370"/>
                </a:cubicBezTo>
                <a:close/>
                <a:moveTo>
                  <a:pt x="4453" y="311"/>
                </a:moveTo>
                <a:cubicBezTo>
                  <a:pt x="4549" y="311"/>
                  <a:pt x="4632" y="322"/>
                  <a:pt x="4715" y="358"/>
                </a:cubicBezTo>
                <a:cubicBezTo>
                  <a:pt x="5072" y="453"/>
                  <a:pt x="5299" y="811"/>
                  <a:pt x="5275" y="1215"/>
                </a:cubicBezTo>
                <a:cubicBezTo>
                  <a:pt x="5275" y="1299"/>
                  <a:pt x="5334" y="1382"/>
                  <a:pt x="5430" y="1382"/>
                </a:cubicBezTo>
                <a:cubicBezTo>
                  <a:pt x="5513" y="1382"/>
                  <a:pt x="5584" y="1323"/>
                  <a:pt x="5584" y="1227"/>
                </a:cubicBezTo>
                <a:cubicBezTo>
                  <a:pt x="5608" y="1025"/>
                  <a:pt x="5572" y="823"/>
                  <a:pt x="5501" y="668"/>
                </a:cubicBezTo>
                <a:lnTo>
                  <a:pt x="5501" y="668"/>
                </a:lnTo>
                <a:cubicBezTo>
                  <a:pt x="6084" y="751"/>
                  <a:pt x="6525" y="1263"/>
                  <a:pt x="6525" y="1858"/>
                </a:cubicBezTo>
                <a:lnTo>
                  <a:pt x="6525" y="3299"/>
                </a:lnTo>
                <a:cubicBezTo>
                  <a:pt x="6215" y="3156"/>
                  <a:pt x="5596" y="2811"/>
                  <a:pt x="5144" y="2120"/>
                </a:cubicBezTo>
                <a:cubicBezTo>
                  <a:pt x="5191" y="2061"/>
                  <a:pt x="5251" y="2025"/>
                  <a:pt x="5299" y="1966"/>
                </a:cubicBezTo>
                <a:cubicBezTo>
                  <a:pt x="5358" y="1906"/>
                  <a:pt x="5358" y="1799"/>
                  <a:pt x="5275" y="1739"/>
                </a:cubicBezTo>
                <a:cubicBezTo>
                  <a:pt x="5246" y="1711"/>
                  <a:pt x="5210" y="1696"/>
                  <a:pt x="5173" y="1696"/>
                </a:cubicBezTo>
                <a:cubicBezTo>
                  <a:pt x="5132" y="1696"/>
                  <a:pt x="5092" y="1714"/>
                  <a:pt x="5060" y="1751"/>
                </a:cubicBezTo>
                <a:cubicBezTo>
                  <a:pt x="3727" y="3239"/>
                  <a:pt x="2060" y="4061"/>
                  <a:pt x="1429" y="4323"/>
                </a:cubicBezTo>
                <a:cubicBezTo>
                  <a:pt x="1465" y="4061"/>
                  <a:pt x="1512" y="3585"/>
                  <a:pt x="1512" y="2882"/>
                </a:cubicBezTo>
                <a:cubicBezTo>
                  <a:pt x="1512" y="2192"/>
                  <a:pt x="1798" y="1549"/>
                  <a:pt x="2322" y="1049"/>
                </a:cubicBezTo>
                <a:cubicBezTo>
                  <a:pt x="2822" y="572"/>
                  <a:pt x="3477" y="311"/>
                  <a:pt x="4120" y="311"/>
                </a:cubicBezTo>
                <a:close/>
                <a:moveTo>
                  <a:pt x="6108" y="3466"/>
                </a:moveTo>
                <a:cubicBezTo>
                  <a:pt x="6144" y="3478"/>
                  <a:pt x="6156" y="3490"/>
                  <a:pt x="6192" y="3490"/>
                </a:cubicBezTo>
                <a:cubicBezTo>
                  <a:pt x="6227" y="3632"/>
                  <a:pt x="6346" y="3728"/>
                  <a:pt x="6501" y="3728"/>
                </a:cubicBezTo>
                <a:lnTo>
                  <a:pt x="6584" y="3728"/>
                </a:lnTo>
                <a:cubicBezTo>
                  <a:pt x="6739" y="3728"/>
                  <a:pt x="6858" y="3847"/>
                  <a:pt x="6858" y="4001"/>
                </a:cubicBezTo>
                <a:cubicBezTo>
                  <a:pt x="6858" y="4144"/>
                  <a:pt x="6739" y="4263"/>
                  <a:pt x="6584" y="4263"/>
                </a:cubicBezTo>
                <a:lnTo>
                  <a:pt x="6477" y="4263"/>
                </a:lnTo>
                <a:cubicBezTo>
                  <a:pt x="6477" y="4180"/>
                  <a:pt x="6418" y="4097"/>
                  <a:pt x="6334" y="4097"/>
                </a:cubicBezTo>
                <a:cubicBezTo>
                  <a:pt x="6239" y="4097"/>
                  <a:pt x="6168" y="4156"/>
                  <a:pt x="6156" y="4252"/>
                </a:cubicBezTo>
                <a:cubicBezTo>
                  <a:pt x="6108" y="4775"/>
                  <a:pt x="5882" y="5252"/>
                  <a:pt x="5501" y="5609"/>
                </a:cubicBezTo>
                <a:cubicBezTo>
                  <a:pt x="5108" y="5966"/>
                  <a:pt x="4620" y="6157"/>
                  <a:pt x="4096" y="6157"/>
                </a:cubicBezTo>
                <a:cubicBezTo>
                  <a:pt x="3596" y="6157"/>
                  <a:pt x="3108" y="5966"/>
                  <a:pt x="2715" y="5621"/>
                </a:cubicBezTo>
                <a:cubicBezTo>
                  <a:pt x="2358" y="5287"/>
                  <a:pt x="2143" y="4859"/>
                  <a:pt x="2060" y="4382"/>
                </a:cubicBezTo>
                <a:cubicBezTo>
                  <a:pt x="2120" y="4359"/>
                  <a:pt x="2203" y="4311"/>
                  <a:pt x="2274" y="4287"/>
                </a:cubicBezTo>
                <a:cubicBezTo>
                  <a:pt x="2393" y="4478"/>
                  <a:pt x="2596" y="4597"/>
                  <a:pt x="2834" y="4597"/>
                </a:cubicBezTo>
                <a:lnTo>
                  <a:pt x="3001" y="4597"/>
                </a:lnTo>
                <a:cubicBezTo>
                  <a:pt x="3382" y="4597"/>
                  <a:pt x="3727" y="4311"/>
                  <a:pt x="3822" y="3942"/>
                </a:cubicBezTo>
                <a:cubicBezTo>
                  <a:pt x="3858" y="3823"/>
                  <a:pt x="3965" y="3728"/>
                  <a:pt x="4108" y="3728"/>
                </a:cubicBezTo>
                <a:cubicBezTo>
                  <a:pt x="4239" y="3728"/>
                  <a:pt x="4358" y="3823"/>
                  <a:pt x="4382" y="3942"/>
                </a:cubicBezTo>
                <a:cubicBezTo>
                  <a:pt x="4477" y="4311"/>
                  <a:pt x="4822" y="4597"/>
                  <a:pt x="5203" y="4597"/>
                </a:cubicBezTo>
                <a:lnTo>
                  <a:pt x="5370" y="4597"/>
                </a:lnTo>
                <a:cubicBezTo>
                  <a:pt x="5692" y="4597"/>
                  <a:pt x="5989" y="4347"/>
                  <a:pt x="6037" y="4013"/>
                </a:cubicBezTo>
                <a:lnTo>
                  <a:pt x="6108" y="3466"/>
                </a:lnTo>
                <a:close/>
                <a:moveTo>
                  <a:pt x="4977" y="6311"/>
                </a:moveTo>
                <a:lnTo>
                  <a:pt x="4977" y="6859"/>
                </a:lnTo>
                <a:cubicBezTo>
                  <a:pt x="4977" y="7216"/>
                  <a:pt x="5203" y="7526"/>
                  <a:pt x="5549" y="7645"/>
                </a:cubicBezTo>
                <a:lnTo>
                  <a:pt x="5799" y="7740"/>
                </a:lnTo>
                <a:lnTo>
                  <a:pt x="5656" y="8062"/>
                </a:lnTo>
                <a:cubicBezTo>
                  <a:pt x="5382" y="8669"/>
                  <a:pt x="4775" y="9062"/>
                  <a:pt x="4120" y="9062"/>
                </a:cubicBezTo>
                <a:cubicBezTo>
                  <a:pt x="3453" y="9062"/>
                  <a:pt x="2858" y="8669"/>
                  <a:pt x="2584" y="8062"/>
                </a:cubicBezTo>
                <a:lnTo>
                  <a:pt x="2441" y="7740"/>
                </a:lnTo>
                <a:lnTo>
                  <a:pt x="2691" y="7645"/>
                </a:lnTo>
                <a:cubicBezTo>
                  <a:pt x="3036" y="7526"/>
                  <a:pt x="3251" y="7216"/>
                  <a:pt x="3251" y="6859"/>
                </a:cubicBezTo>
                <a:lnTo>
                  <a:pt x="3251" y="6311"/>
                </a:lnTo>
                <a:cubicBezTo>
                  <a:pt x="3525" y="6407"/>
                  <a:pt x="3822" y="6466"/>
                  <a:pt x="4120" y="6466"/>
                </a:cubicBezTo>
                <a:cubicBezTo>
                  <a:pt x="4418" y="6466"/>
                  <a:pt x="4715" y="6407"/>
                  <a:pt x="4977" y="6311"/>
                </a:cubicBezTo>
                <a:close/>
                <a:moveTo>
                  <a:pt x="4084" y="1"/>
                </a:moveTo>
                <a:cubicBezTo>
                  <a:pt x="3358" y="1"/>
                  <a:pt x="2620" y="299"/>
                  <a:pt x="2060" y="834"/>
                </a:cubicBezTo>
                <a:cubicBezTo>
                  <a:pt x="1489" y="1382"/>
                  <a:pt x="1155" y="2120"/>
                  <a:pt x="1155" y="2882"/>
                </a:cubicBezTo>
                <a:cubicBezTo>
                  <a:pt x="1155" y="4025"/>
                  <a:pt x="1024" y="4537"/>
                  <a:pt x="1024" y="4537"/>
                </a:cubicBezTo>
                <a:cubicBezTo>
                  <a:pt x="1012" y="4597"/>
                  <a:pt x="1024" y="4656"/>
                  <a:pt x="1072" y="4704"/>
                </a:cubicBezTo>
                <a:cubicBezTo>
                  <a:pt x="1096" y="4728"/>
                  <a:pt x="1143" y="4740"/>
                  <a:pt x="1167" y="4740"/>
                </a:cubicBezTo>
                <a:cubicBezTo>
                  <a:pt x="1191" y="4740"/>
                  <a:pt x="1203" y="4740"/>
                  <a:pt x="1227" y="4728"/>
                </a:cubicBezTo>
                <a:cubicBezTo>
                  <a:pt x="1250" y="4728"/>
                  <a:pt x="1441" y="4656"/>
                  <a:pt x="1739" y="4525"/>
                </a:cubicBezTo>
                <a:cubicBezTo>
                  <a:pt x="1822" y="5025"/>
                  <a:pt x="2096" y="5490"/>
                  <a:pt x="2477" y="5847"/>
                </a:cubicBezTo>
                <a:cubicBezTo>
                  <a:pt x="2620" y="5966"/>
                  <a:pt x="2751" y="6073"/>
                  <a:pt x="2894" y="6145"/>
                </a:cubicBezTo>
                <a:lnTo>
                  <a:pt x="2894" y="6847"/>
                </a:lnTo>
                <a:cubicBezTo>
                  <a:pt x="2894" y="7061"/>
                  <a:pt x="2763" y="7264"/>
                  <a:pt x="2560" y="7335"/>
                </a:cubicBezTo>
                <a:lnTo>
                  <a:pt x="786" y="7954"/>
                </a:lnTo>
                <a:cubicBezTo>
                  <a:pt x="310" y="8121"/>
                  <a:pt x="0" y="8573"/>
                  <a:pt x="0" y="9074"/>
                </a:cubicBezTo>
                <a:lnTo>
                  <a:pt x="0" y="10740"/>
                </a:lnTo>
                <a:cubicBezTo>
                  <a:pt x="0" y="10836"/>
                  <a:pt x="72" y="10907"/>
                  <a:pt x="155" y="10907"/>
                </a:cubicBezTo>
                <a:cubicBezTo>
                  <a:pt x="250" y="10907"/>
                  <a:pt x="322" y="10836"/>
                  <a:pt x="322" y="10740"/>
                </a:cubicBezTo>
                <a:lnTo>
                  <a:pt x="322" y="9074"/>
                </a:lnTo>
                <a:cubicBezTo>
                  <a:pt x="322" y="8931"/>
                  <a:pt x="358" y="8788"/>
                  <a:pt x="429" y="8669"/>
                </a:cubicBezTo>
                <a:lnTo>
                  <a:pt x="596" y="8824"/>
                </a:lnTo>
                <a:cubicBezTo>
                  <a:pt x="619" y="8847"/>
                  <a:pt x="667" y="8871"/>
                  <a:pt x="691" y="8871"/>
                </a:cubicBezTo>
                <a:cubicBezTo>
                  <a:pt x="739" y="8871"/>
                  <a:pt x="786" y="8847"/>
                  <a:pt x="810" y="8812"/>
                </a:cubicBezTo>
                <a:cubicBezTo>
                  <a:pt x="869" y="8728"/>
                  <a:pt x="858" y="8645"/>
                  <a:pt x="798" y="8585"/>
                </a:cubicBezTo>
                <a:lnTo>
                  <a:pt x="619" y="8431"/>
                </a:lnTo>
                <a:cubicBezTo>
                  <a:pt x="691" y="8359"/>
                  <a:pt x="798" y="8312"/>
                  <a:pt x="893" y="8276"/>
                </a:cubicBezTo>
                <a:lnTo>
                  <a:pt x="2096" y="7835"/>
                </a:lnTo>
                <a:lnTo>
                  <a:pt x="2239" y="8181"/>
                </a:lnTo>
                <a:cubicBezTo>
                  <a:pt x="2572" y="8907"/>
                  <a:pt x="3286" y="9371"/>
                  <a:pt x="4072" y="9371"/>
                </a:cubicBezTo>
                <a:cubicBezTo>
                  <a:pt x="4858" y="9371"/>
                  <a:pt x="5572" y="8907"/>
                  <a:pt x="5906" y="8181"/>
                </a:cubicBezTo>
                <a:lnTo>
                  <a:pt x="6049" y="7835"/>
                </a:lnTo>
                <a:lnTo>
                  <a:pt x="7263" y="8276"/>
                </a:lnTo>
                <a:cubicBezTo>
                  <a:pt x="7358" y="8300"/>
                  <a:pt x="7454" y="8359"/>
                  <a:pt x="7525" y="8431"/>
                </a:cubicBezTo>
                <a:lnTo>
                  <a:pt x="6751" y="9085"/>
                </a:lnTo>
                <a:cubicBezTo>
                  <a:pt x="6561" y="9252"/>
                  <a:pt x="6454" y="9478"/>
                  <a:pt x="6454" y="9728"/>
                </a:cubicBezTo>
                <a:lnTo>
                  <a:pt x="6454" y="10752"/>
                </a:lnTo>
                <a:cubicBezTo>
                  <a:pt x="6454" y="10848"/>
                  <a:pt x="6525" y="10919"/>
                  <a:pt x="6620" y="10919"/>
                </a:cubicBezTo>
                <a:cubicBezTo>
                  <a:pt x="6704" y="10919"/>
                  <a:pt x="6787" y="10848"/>
                  <a:pt x="6787" y="10752"/>
                </a:cubicBezTo>
                <a:lnTo>
                  <a:pt x="6787" y="9728"/>
                </a:lnTo>
                <a:cubicBezTo>
                  <a:pt x="6787" y="9586"/>
                  <a:pt x="6846" y="9431"/>
                  <a:pt x="6965" y="9324"/>
                </a:cubicBezTo>
                <a:lnTo>
                  <a:pt x="7716" y="8669"/>
                </a:lnTo>
                <a:cubicBezTo>
                  <a:pt x="7775" y="8788"/>
                  <a:pt x="7823" y="8943"/>
                  <a:pt x="7823" y="9074"/>
                </a:cubicBezTo>
                <a:lnTo>
                  <a:pt x="7823" y="10740"/>
                </a:lnTo>
                <a:cubicBezTo>
                  <a:pt x="7823" y="10836"/>
                  <a:pt x="7894" y="10907"/>
                  <a:pt x="7989" y="10907"/>
                </a:cubicBezTo>
                <a:cubicBezTo>
                  <a:pt x="8073" y="10907"/>
                  <a:pt x="8144" y="10836"/>
                  <a:pt x="8144" y="10740"/>
                </a:cubicBezTo>
                <a:lnTo>
                  <a:pt x="8144" y="9074"/>
                </a:lnTo>
                <a:cubicBezTo>
                  <a:pt x="8216" y="8585"/>
                  <a:pt x="7882" y="8133"/>
                  <a:pt x="7418" y="7978"/>
                </a:cubicBezTo>
                <a:lnTo>
                  <a:pt x="5656" y="7347"/>
                </a:lnTo>
                <a:cubicBezTo>
                  <a:pt x="5441" y="7276"/>
                  <a:pt x="5311" y="7085"/>
                  <a:pt x="5311" y="6859"/>
                </a:cubicBezTo>
                <a:lnTo>
                  <a:pt x="5311" y="6157"/>
                </a:lnTo>
                <a:cubicBezTo>
                  <a:pt x="5453" y="6073"/>
                  <a:pt x="5608" y="5966"/>
                  <a:pt x="5739" y="5835"/>
                </a:cubicBezTo>
                <a:cubicBezTo>
                  <a:pt x="6096" y="5490"/>
                  <a:pt x="6346" y="5049"/>
                  <a:pt x="6442" y="4597"/>
                </a:cubicBezTo>
                <a:lnTo>
                  <a:pt x="6584" y="4597"/>
                </a:lnTo>
                <a:cubicBezTo>
                  <a:pt x="6918" y="4597"/>
                  <a:pt x="7168" y="4323"/>
                  <a:pt x="7168" y="4013"/>
                </a:cubicBezTo>
                <a:cubicBezTo>
                  <a:pt x="7168" y="3775"/>
                  <a:pt x="7037" y="3573"/>
                  <a:pt x="6823" y="3478"/>
                </a:cubicBezTo>
                <a:lnTo>
                  <a:pt x="6823" y="1870"/>
                </a:lnTo>
                <a:cubicBezTo>
                  <a:pt x="6823" y="1025"/>
                  <a:pt x="6144" y="334"/>
                  <a:pt x="5299" y="334"/>
                </a:cubicBezTo>
                <a:lnTo>
                  <a:pt x="5251" y="334"/>
                </a:lnTo>
                <a:cubicBezTo>
                  <a:pt x="5132" y="203"/>
                  <a:pt x="4965" y="96"/>
                  <a:pt x="4787" y="61"/>
                </a:cubicBezTo>
                <a:cubicBezTo>
                  <a:pt x="4668" y="25"/>
                  <a:pt x="4549" y="1"/>
                  <a:pt x="44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17320" y="1084706"/>
            <a:ext cx="6354205" cy="3914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Validate: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All fields are required (If username/password empty </a:t>
            </a:r>
          </a:p>
          <a:p>
            <a:pPr marL="457200" lvl="1" indent="0"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and clicked login =&gt; Notice message required)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On focus =&gt; Blur =&gt; Notice message require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Username : must be a valid email &lt;...@....&gt;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Password : must be higher than 6 characters</a:t>
            </a:r>
          </a:p>
          <a:p>
            <a:pPr marL="114300" indent="0"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Logic: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Click Register =&gt; To Page Register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Click Forgot Password =&gt; To Page Forgot Password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Click Login Button and all validations are right =&gt; Login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369841" y="284032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PAGE</a:t>
            </a:r>
            <a:endParaRPr dirty="0"/>
          </a:p>
        </p:txBody>
      </p:sp>
      <p:grpSp>
        <p:nvGrpSpPr>
          <p:cNvPr id="534" name="Google Shape;534;p28"/>
          <p:cNvGrpSpPr/>
          <p:nvPr/>
        </p:nvGrpSpPr>
        <p:grpSpPr>
          <a:xfrm>
            <a:off x="6916946" y="1167848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32F4DA-D93A-4715-A8D6-7A0C0F151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11" y="387996"/>
            <a:ext cx="3305186" cy="4215487"/>
          </a:xfrm>
          <a:prstGeom prst="rect">
            <a:avLst/>
          </a:prstGeom>
        </p:spPr>
      </p:pic>
      <p:sp>
        <p:nvSpPr>
          <p:cNvPr id="66" name="Google Shape;1568;p48">
            <a:extLst>
              <a:ext uri="{FF2B5EF4-FFF2-40B4-BE49-F238E27FC236}">
                <a16:creationId xmlns:a16="http://schemas.microsoft.com/office/drawing/2014/main" id="{E50D6755-DC90-44CE-AE0A-FE10774B87C1}"/>
              </a:ext>
            </a:extLst>
          </p:cNvPr>
          <p:cNvSpPr/>
          <p:nvPr/>
        </p:nvSpPr>
        <p:spPr>
          <a:xfrm rot="10800000">
            <a:off x="4585005" y="4313567"/>
            <a:ext cx="623420" cy="152926"/>
          </a:xfrm>
          <a:custGeom>
            <a:avLst/>
            <a:gdLst/>
            <a:ahLst/>
            <a:cxnLst/>
            <a:rect l="l" t="t" r="r" b="b"/>
            <a:pathLst>
              <a:path w="12609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2" y="3092"/>
                  <a:pt x="2049" y="3092"/>
                </a:cubicBezTo>
                <a:cubicBezTo>
                  <a:pt x="2840" y="3092"/>
                  <a:pt x="3599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297" y="2952"/>
                  <a:pt x="10680" y="3092"/>
                  <a:pt x="11057" y="3092"/>
                </a:cubicBezTo>
                <a:cubicBezTo>
                  <a:pt x="11846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1569;p48">
            <a:extLst>
              <a:ext uri="{FF2B5EF4-FFF2-40B4-BE49-F238E27FC236}">
                <a16:creationId xmlns:a16="http://schemas.microsoft.com/office/drawing/2014/main" id="{A0201066-2EC1-443C-A70A-0ED559BEE1D9}"/>
              </a:ext>
            </a:extLst>
          </p:cNvPr>
          <p:cNvSpPr/>
          <p:nvPr/>
        </p:nvSpPr>
        <p:spPr>
          <a:xfrm rot="10800000">
            <a:off x="4305938" y="387141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1570;p48">
            <a:extLst>
              <a:ext uri="{FF2B5EF4-FFF2-40B4-BE49-F238E27FC236}">
                <a16:creationId xmlns:a16="http://schemas.microsoft.com/office/drawing/2014/main" id="{84A98B9D-B385-4948-9998-5B0288EE27BF}"/>
              </a:ext>
            </a:extLst>
          </p:cNvPr>
          <p:cNvSpPr/>
          <p:nvPr/>
        </p:nvSpPr>
        <p:spPr>
          <a:xfrm rot="5400000">
            <a:off x="8393910" y="781120"/>
            <a:ext cx="1069144" cy="152926"/>
          </a:xfrm>
          <a:custGeom>
            <a:avLst/>
            <a:gdLst/>
            <a:ahLst/>
            <a:cxnLst/>
            <a:rect l="l" t="t" r="r" b="b"/>
            <a:pathLst>
              <a:path w="21624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4" y="3092"/>
                  <a:pt x="2053" y="3092"/>
                </a:cubicBezTo>
                <a:cubicBezTo>
                  <a:pt x="2847" y="3092"/>
                  <a:pt x="3610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302" y="2952"/>
                  <a:pt x="10687" y="3092"/>
                  <a:pt x="11064" y="3092"/>
                </a:cubicBezTo>
                <a:cubicBezTo>
                  <a:pt x="11853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  <a:moveTo>
                  <a:pt x="15575" y="1"/>
                </a:moveTo>
                <a:cubicBezTo>
                  <a:pt x="14207" y="1"/>
                  <a:pt x="13515" y="1665"/>
                  <a:pt x="14487" y="2638"/>
                </a:cubicBezTo>
                <a:cubicBezTo>
                  <a:pt x="14802" y="2952"/>
                  <a:pt x="15188" y="3092"/>
                  <a:pt x="15567" y="3092"/>
                </a:cubicBezTo>
                <a:cubicBezTo>
                  <a:pt x="16362" y="3092"/>
                  <a:pt x="17124" y="2476"/>
                  <a:pt x="17124" y="1550"/>
                </a:cubicBezTo>
                <a:cubicBezTo>
                  <a:pt x="17124" y="693"/>
                  <a:pt x="16432" y="1"/>
                  <a:pt x="15592" y="1"/>
                </a:cubicBezTo>
                <a:close/>
                <a:moveTo>
                  <a:pt x="20091" y="1"/>
                </a:moveTo>
                <a:cubicBezTo>
                  <a:pt x="18707" y="1"/>
                  <a:pt x="18031" y="1665"/>
                  <a:pt x="19003" y="2638"/>
                </a:cubicBezTo>
                <a:cubicBezTo>
                  <a:pt x="19317" y="2952"/>
                  <a:pt x="19702" y="3092"/>
                  <a:pt x="20079" y="3092"/>
                </a:cubicBezTo>
                <a:cubicBezTo>
                  <a:pt x="20869" y="3092"/>
                  <a:pt x="21624" y="2476"/>
                  <a:pt x="21624" y="1550"/>
                </a:cubicBezTo>
                <a:cubicBezTo>
                  <a:pt x="21624" y="693"/>
                  <a:pt x="20948" y="1"/>
                  <a:pt x="20091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571;p48">
            <a:extLst>
              <a:ext uri="{FF2B5EF4-FFF2-40B4-BE49-F238E27FC236}">
                <a16:creationId xmlns:a16="http://schemas.microsoft.com/office/drawing/2014/main" id="{A536038B-E857-41F1-9102-52FA6FD44C6E}"/>
              </a:ext>
            </a:extLst>
          </p:cNvPr>
          <p:cNvSpPr/>
          <p:nvPr/>
        </p:nvSpPr>
        <p:spPr>
          <a:xfrm rot="10800000">
            <a:off x="7092787" y="4714401"/>
            <a:ext cx="1784627" cy="152876"/>
          </a:xfrm>
          <a:custGeom>
            <a:avLst/>
            <a:gdLst/>
            <a:ahLst/>
            <a:cxnLst/>
            <a:rect l="l" t="t" r="r" b="b"/>
            <a:pathLst>
              <a:path w="36095" h="3092" extrusionOk="0">
                <a:moveTo>
                  <a:pt x="2061" y="1"/>
                </a:moveTo>
                <a:cubicBezTo>
                  <a:pt x="693" y="1"/>
                  <a:pt x="1" y="1649"/>
                  <a:pt x="973" y="2638"/>
                </a:cubicBezTo>
                <a:cubicBezTo>
                  <a:pt x="1286" y="2951"/>
                  <a:pt x="1670" y="3092"/>
                  <a:pt x="2047" y="3092"/>
                </a:cubicBezTo>
                <a:cubicBezTo>
                  <a:pt x="2839" y="3092"/>
                  <a:pt x="3599" y="2471"/>
                  <a:pt x="3610" y="1533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692" y="1"/>
                </a:moveTo>
                <a:cubicBezTo>
                  <a:pt x="5324" y="1"/>
                  <a:pt x="4632" y="1665"/>
                  <a:pt x="5604" y="2638"/>
                </a:cubicBezTo>
                <a:cubicBezTo>
                  <a:pt x="5918" y="2951"/>
                  <a:pt x="6303" y="3092"/>
                  <a:pt x="6682" y="3092"/>
                </a:cubicBezTo>
                <a:cubicBezTo>
                  <a:pt x="7477" y="3092"/>
                  <a:pt x="8241" y="2471"/>
                  <a:pt x="8241" y="1533"/>
                </a:cubicBezTo>
                <a:cubicBezTo>
                  <a:pt x="8241" y="693"/>
                  <a:pt x="7549" y="1"/>
                  <a:pt x="6708" y="1"/>
                </a:cubicBezTo>
                <a:close/>
                <a:moveTo>
                  <a:pt x="11340" y="1"/>
                </a:moveTo>
                <a:cubicBezTo>
                  <a:pt x="9955" y="1"/>
                  <a:pt x="9263" y="1649"/>
                  <a:pt x="10235" y="2638"/>
                </a:cubicBezTo>
                <a:cubicBezTo>
                  <a:pt x="10549" y="2951"/>
                  <a:pt x="10934" y="3092"/>
                  <a:pt x="11313" y="3092"/>
                </a:cubicBezTo>
                <a:cubicBezTo>
                  <a:pt x="12108" y="3092"/>
                  <a:pt x="12872" y="2471"/>
                  <a:pt x="12872" y="1533"/>
                </a:cubicBezTo>
                <a:cubicBezTo>
                  <a:pt x="12872" y="693"/>
                  <a:pt x="12197" y="1"/>
                  <a:pt x="11340" y="1"/>
                </a:cubicBezTo>
                <a:close/>
                <a:moveTo>
                  <a:pt x="15971" y="1"/>
                </a:moveTo>
                <a:cubicBezTo>
                  <a:pt x="14603" y="1"/>
                  <a:pt x="13911" y="1665"/>
                  <a:pt x="14883" y="2638"/>
                </a:cubicBezTo>
                <a:cubicBezTo>
                  <a:pt x="15197" y="2951"/>
                  <a:pt x="15582" y="3092"/>
                  <a:pt x="15961" y="3092"/>
                </a:cubicBezTo>
                <a:cubicBezTo>
                  <a:pt x="16756" y="3092"/>
                  <a:pt x="17520" y="2471"/>
                  <a:pt x="17520" y="1533"/>
                </a:cubicBezTo>
                <a:cubicBezTo>
                  <a:pt x="17520" y="693"/>
                  <a:pt x="16844" y="1"/>
                  <a:pt x="16004" y="1"/>
                </a:cubicBezTo>
                <a:close/>
                <a:moveTo>
                  <a:pt x="20618" y="1"/>
                </a:moveTo>
                <a:cubicBezTo>
                  <a:pt x="19251" y="1"/>
                  <a:pt x="18558" y="1649"/>
                  <a:pt x="19531" y="2638"/>
                </a:cubicBezTo>
                <a:cubicBezTo>
                  <a:pt x="19844" y="2951"/>
                  <a:pt x="20230" y="3092"/>
                  <a:pt x="20608" y="3092"/>
                </a:cubicBezTo>
                <a:cubicBezTo>
                  <a:pt x="21404" y="3092"/>
                  <a:pt x="22168" y="2471"/>
                  <a:pt x="22168" y="1533"/>
                </a:cubicBezTo>
                <a:cubicBezTo>
                  <a:pt x="22168" y="693"/>
                  <a:pt x="21475" y="1"/>
                  <a:pt x="20635" y="1"/>
                </a:cubicBezTo>
                <a:close/>
                <a:moveTo>
                  <a:pt x="25266" y="1"/>
                </a:moveTo>
                <a:cubicBezTo>
                  <a:pt x="23882" y="1"/>
                  <a:pt x="23206" y="1665"/>
                  <a:pt x="24178" y="2638"/>
                </a:cubicBezTo>
                <a:cubicBezTo>
                  <a:pt x="24492" y="2951"/>
                  <a:pt x="24876" y="3092"/>
                  <a:pt x="25252" y="3092"/>
                </a:cubicBezTo>
                <a:cubicBezTo>
                  <a:pt x="26042" y="3092"/>
                  <a:pt x="26799" y="2471"/>
                  <a:pt x="26799" y="1533"/>
                </a:cubicBezTo>
                <a:cubicBezTo>
                  <a:pt x="26799" y="693"/>
                  <a:pt x="26123" y="1"/>
                  <a:pt x="25266" y="1"/>
                </a:cubicBezTo>
                <a:close/>
                <a:moveTo>
                  <a:pt x="29897" y="1"/>
                </a:moveTo>
                <a:cubicBezTo>
                  <a:pt x="28529" y="1"/>
                  <a:pt x="27837" y="1649"/>
                  <a:pt x="28810" y="2638"/>
                </a:cubicBezTo>
                <a:cubicBezTo>
                  <a:pt x="29123" y="2951"/>
                  <a:pt x="29509" y="3092"/>
                  <a:pt x="29887" y="3092"/>
                </a:cubicBezTo>
                <a:cubicBezTo>
                  <a:pt x="30682" y="3092"/>
                  <a:pt x="31447" y="2471"/>
                  <a:pt x="31447" y="1533"/>
                </a:cubicBezTo>
                <a:cubicBezTo>
                  <a:pt x="31447" y="693"/>
                  <a:pt x="30771" y="1"/>
                  <a:pt x="29914" y="1"/>
                </a:cubicBezTo>
                <a:close/>
                <a:moveTo>
                  <a:pt x="34545" y="1"/>
                </a:moveTo>
                <a:cubicBezTo>
                  <a:pt x="33177" y="1"/>
                  <a:pt x="32485" y="1665"/>
                  <a:pt x="33457" y="2638"/>
                </a:cubicBezTo>
                <a:cubicBezTo>
                  <a:pt x="33771" y="2951"/>
                  <a:pt x="34156" y="3092"/>
                  <a:pt x="34535" y="3092"/>
                </a:cubicBezTo>
                <a:cubicBezTo>
                  <a:pt x="35330" y="3092"/>
                  <a:pt x="36094" y="2471"/>
                  <a:pt x="36094" y="1533"/>
                </a:cubicBezTo>
                <a:cubicBezTo>
                  <a:pt x="36094" y="693"/>
                  <a:pt x="35402" y="1"/>
                  <a:pt x="34562" y="1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573;p48">
            <a:extLst>
              <a:ext uri="{FF2B5EF4-FFF2-40B4-BE49-F238E27FC236}">
                <a16:creationId xmlns:a16="http://schemas.microsoft.com/office/drawing/2014/main" id="{2FC2B4F8-E2E6-4A32-8844-CF78C4F566D8}"/>
              </a:ext>
            </a:extLst>
          </p:cNvPr>
          <p:cNvSpPr/>
          <p:nvPr/>
        </p:nvSpPr>
        <p:spPr>
          <a:xfrm rot="10800000">
            <a:off x="5381128" y="3748538"/>
            <a:ext cx="8207" cy="1426861"/>
          </a:xfrm>
          <a:custGeom>
            <a:avLst/>
            <a:gdLst/>
            <a:ahLst/>
            <a:cxnLst/>
            <a:rect l="l" t="t" r="r" b="b"/>
            <a:pathLst>
              <a:path w="166" h="28859" extrusionOk="0">
                <a:moveTo>
                  <a:pt x="1" y="0"/>
                </a:moveTo>
                <a:lnTo>
                  <a:pt x="1" y="28859"/>
                </a:lnTo>
                <a:lnTo>
                  <a:pt x="166" y="28859"/>
                </a:lnTo>
                <a:lnTo>
                  <a:pt x="1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39187" y="805480"/>
            <a:ext cx="6049552" cy="3728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Validate: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All fields are required (If username/password/confirm </a:t>
            </a:r>
          </a:p>
          <a:p>
            <a:pPr marL="457200" lvl="1" indent="0"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password empty and clicked register =&gt; Notice message</a:t>
            </a:r>
          </a:p>
          <a:p>
            <a:pPr marL="457200" lvl="1" indent="0"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require)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On focus =&gt; Blur =&gt; Notice message require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Username : must be a valid email &lt;...@....&gt;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Password : must be higher than 6 characters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Confirm Password: must be the same with password field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Re-type Password Field =&gt; Empty Confirm Password Field</a:t>
            </a:r>
          </a:p>
          <a:p>
            <a:pPr marL="114300" indent="0"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Logic: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Click Login =&gt; To Page Login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Click Register and all validations are right =&gt;</a:t>
            </a:r>
          </a:p>
          <a:p>
            <a:pPr marL="457200" lvl="1" indent="0"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Register and go to page login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60903" y="284032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REGISTER PAGE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6551927" y="-884529"/>
            <a:ext cx="2374191" cy="4844625"/>
            <a:chOff x="3648487" y="-472629"/>
            <a:chExt cx="2584013" cy="4844625"/>
          </a:xfrm>
        </p:grpSpPr>
        <p:sp>
          <p:nvSpPr>
            <p:cNvPr id="529" name="Google Shape;529;p28"/>
            <p:cNvSpPr/>
            <p:nvPr/>
          </p:nvSpPr>
          <p:spPr>
            <a:xfrm>
              <a:off x="3648487" y="4366721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740213" y="-472629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6916946" y="1167848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568;p48">
            <a:extLst>
              <a:ext uri="{FF2B5EF4-FFF2-40B4-BE49-F238E27FC236}">
                <a16:creationId xmlns:a16="http://schemas.microsoft.com/office/drawing/2014/main" id="{E50D6755-DC90-44CE-AE0A-FE10774B87C1}"/>
              </a:ext>
            </a:extLst>
          </p:cNvPr>
          <p:cNvSpPr/>
          <p:nvPr/>
        </p:nvSpPr>
        <p:spPr>
          <a:xfrm rot="10800000">
            <a:off x="4585005" y="4313567"/>
            <a:ext cx="623420" cy="152926"/>
          </a:xfrm>
          <a:custGeom>
            <a:avLst/>
            <a:gdLst/>
            <a:ahLst/>
            <a:cxnLst/>
            <a:rect l="l" t="t" r="r" b="b"/>
            <a:pathLst>
              <a:path w="12609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2" y="3092"/>
                  <a:pt x="2049" y="3092"/>
                </a:cubicBezTo>
                <a:cubicBezTo>
                  <a:pt x="2840" y="3092"/>
                  <a:pt x="3599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297" y="2952"/>
                  <a:pt x="10680" y="3092"/>
                  <a:pt x="11057" y="3092"/>
                </a:cubicBezTo>
                <a:cubicBezTo>
                  <a:pt x="11846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1569;p48">
            <a:extLst>
              <a:ext uri="{FF2B5EF4-FFF2-40B4-BE49-F238E27FC236}">
                <a16:creationId xmlns:a16="http://schemas.microsoft.com/office/drawing/2014/main" id="{A0201066-2EC1-443C-A70A-0ED559BEE1D9}"/>
              </a:ext>
            </a:extLst>
          </p:cNvPr>
          <p:cNvSpPr/>
          <p:nvPr/>
        </p:nvSpPr>
        <p:spPr>
          <a:xfrm rot="10800000">
            <a:off x="4305938" y="387141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1570;p48">
            <a:extLst>
              <a:ext uri="{FF2B5EF4-FFF2-40B4-BE49-F238E27FC236}">
                <a16:creationId xmlns:a16="http://schemas.microsoft.com/office/drawing/2014/main" id="{84A98B9D-B385-4948-9998-5B0288EE27BF}"/>
              </a:ext>
            </a:extLst>
          </p:cNvPr>
          <p:cNvSpPr/>
          <p:nvPr/>
        </p:nvSpPr>
        <p:spPr>
          <a:xfrm rot="5400000">
            <a:off x="8393910" y="781120"/>
            <a:ext cx="1069144" cy="152926"/>
          </a:xfrm>
          <a:custGeom>
            <a:avLst/>
            <a:gdLst/>
            <a:ahLst/>
            <a:cxnLst/>
            <a:rect l="l" t="t" r="r" b="b"/>
            <a:pathLst>
              <a:path w="21624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4" y="3092"/>
                  <a:pt x="2053" y="3092"/>
                </a:cubicBezTo>
                <a:cubicBezTo>
                  <a:pt x="2847" y="3092"/>
                  <a:pt x="3610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302" y="2952"/>
                  <a:pt x="10687" y="3092"/>
                  <a:pt x="11064" y="3092"/>
                </a:cubicBezTo>
                <a:cubicBezTo>
                  <a:pt x="11853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  <a:moveTo>
                  <a:pt x="15575" y="1"/>
                </a:moveTo>
                <a:cubicBezTo>
                  <a:pt x="14207" y="1"/>
                  <a:pt x="13515" y="1665"/>
                  <a:pt x="14487" y="2638"/>
                </a:cubicBezTo>
                <a:cubicBezTo>
                  <a:pt x="14802" y="2952"/>
                  <a:pt x="15188" y="3092"/>
                  <a:pt x="15567" y="3092"/>
                </a:cubicBezTo>
                <a:cubicBezTo>
                  <a:pt x="16362" y="3092"/>
                  <a:pt x="17124" y="2476"/>
                  <a:pt x="17124" y="1550"/>
                </a:cubicBezTo>
                <a:cubicBezTo>
                  <a:pt x="17124" y="693"/>
                  <a:pt x="16432" y="1"/>
                  <a:pt x="15592" y="1"/>
                </a:cubicBezTo>
                <a:close/>
                <a:moveTo>
                  <a:pt x="20091" y="1"/>
                </a:moveTo>
                <a:cubicBezTo>
                  <a:pt x="18707" y="1"/>
                  <a:pt x="18031" y="1665"/>
                  <a:pt x="19003" y="2638"/>
                </a:cubicBezTo>
                <a:cubicBezTo>
                  <a:pt x="19317" y="2952"/>
                  <a:pt x="19702" y="3092"/>
                  <a:pt x="20079" y="3092"/>
                </a:cubicBezTo>
                <a:cubicBezTo>
                  <a:pt x="20869" y="3092"/>
                  <a:pt x="21624" y="2476"/>
                  <a:pt x="21624" y="1550"/>
                </a:cubicBezTo>
                <a:cubicBezTo>
                  <a:pt x="21624" y="693"/>
                  <a:pt x="20948" y="1"/>
                  <a:pt x="20091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571;p48">
            <a:extLst>
              <a:ext uri="{FF2B5EF4-FFF2-40B4-BE49-F238E27FC236}">
                <a16:creationId xmlns:a16="http://schemas.microsoft.com/office/drawing/2014/main" id="{A536038B-E857-41F1-9102-52FA6FD44C6E}"/>
              </a:ext>
            </a:extLst>
          </p:cNvPr>
          <p:cNvSpPr/>
          <p:nvPr/>
        </p:nvSpPr>
        <p:spPr>
          <a:xfrm rot="10800000">
            <a:off x="7092787" y="4714401"/>
            <a:ext cx="1784627" cy="152876"/>
          </a:xfrm>
          <a:custGeom>
            <a:avLst/>
            <a:gdLst/>
            <a:ahLst/>
            <a:cxnLst/>
            <a:rect l="l" t="t" r="r" b="b"/>
            <a:pathLst>
              <a:path w="36095" h="3092" extrusionOk="0">
                <a:moveTo>
                  <a:pt x="2061" y="1"/>
                </a:moveTo>
                <a:cubicBezTo>
                  <a:pt x="693" y="1"/>
                  <a:pt x="1" y="1649"/>
                  <a:pt x="973" y="2638"/>
                </a:cubicBezTo>
                <a:cubicBezTo>
                  <a:pt x="1286" y="2951"/>
                  <a:pt x="1670" y="3092"/>
                  <a:pt x="2047" y="3092"/>
                </a:cubicBezTo>
                <a:cubicBezTo>
                  <a:pt x="2839" y="3092"/>
                  <a:pt x="3599" y="2471"/>
                  <a:pt x="3610" y="1533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692" y="1"/>
                </a:moveTo>
                <a:cubicBezTo>
                  <a:pt x="5324" y="1"/>
                  <a:pt x="4632" y="1665"/>
                  <a:pt x="5604" y="2638"/>
                </a:cubicBezTo>
                <a:cubicBezTo>
                  <a:pt x="5918" y="2951"/>
                  <a:pt x="6303" y="3092"/>
                  <a:pt x="6682" y="3092"/>
                </a:cubicBezTo>
                <a:cubicBezTo>
                  <a:pt x="7477" y="3092"/>
                  <a:pt x="8241" y="2471"/>
                  <a:pt x="8241" y="1533"/>
                </a:cubicBezTo>
                <a:cubicBezTo>
                  <a:pt x="8241" y="693"/>
                  <a:pt x="7549" y="1"/>
                  <a:pt x="6708" y="1"/>
                </a:cubicBezTo>
                <a:close/>
                <a:moveTo>
                  <a:pt x="11340" y="1"/>
                </a:moveTo>
                <a:cubicBezTo>
                  <a:pt x="9955" y="1"/>
                  <a:pt x="9263" y="1649"/>
                  <a:pt x="10235" y="2638"/>
                </a:cubicBezTo>
                <a:cubicBezTo>
                  <a:pt x="10549" y="2951"/>
                  <a:pt x="10934" y="3092"/>
                  <a:pt x="11313" y="3092"/>
                </a:cubicBezTo>
                <a:cubicBezTo>
                  <a:pt x="12108" y="3092"/>
                  <a:pt x="12872" y="2471"/>
                  <a:pt x="12872" y="1533"/>
                </a:cubicBezTo>
                <a:cubicBezTo>
                  <a:pt x="12872" y="693"/>
                  <a:pt x="12197" y="1"/>
                  <a:pt x="11340" y="1"/>
                </a:cubicBezTo>
                <a:close/>
                <a:moveTo>
                  <a:pt x="15971" y="1"/>
                </a:moveTo>
                <a:cubicBezTo>
                  <a:pt x="14603" y="1"/>
                  <a:pt x="13911" y="1665"/>
                  <a:pt x="14883" y="2638"/>
                </a:cubicBezTo>
                <a:cubicBezTo>
                  <a:pt x="15197" y="2951"/>
                  <a:pt x="15582" y="3092"/>
                  <a:pt x="15961" y="3092"/>
                </a:cubicBezTo>
                <a:cubicBezTo>
                  <a:pt x="16756" y="3092"/>
                  <a:pt x="17520" y="2471"/>
                  <a:pt x="17520" y="1533"/>
                </a:cubicBezTo>
                <a:cubicBezTo>
                  <a:pt x="17520" y="693"/>
                  <a:pt x="16844" y="1"/>
                  <a:pt x="16004" y="1"/>
                </a:cubicBezTo>
                <a:close/>
                <a:moveTo>
                  <a:pt x="20618" y="1"/>
                </a:moveTo>
                <a:cubicBezTo>
                  <a:pt x="19251" y="1"/>
                  <a:pt x="18558" y="1649"/>
                  <a:pt x="19531" y="2638"/>
                </a:cubicBezTo>
                <a:cubicBezTo>
                  <a:pt x="19844" y="2951"/>
                  <a:pt x="20230" y="3092"/>
                  <a:pt x="20608" y="3092"/>
                </a:cubicBezTo>
                <a:cubicBezTo>
                  <a:pt x="21404" y="3092"/>
                  <a:pt x="22168" y="2471"/>
                  <a:pt x="22168" y="1533"/>
                </a:cubicBezTo>
                <a:cubicBezTo>
                  <a:pt x="22168" y="693"/>
                  <a:pt x="21475" y="1"/>
                  <a:pt x="20635" y="1"/>
                </a:cubicBezTo>
                <a:close/>
                <a:moveTo>
                  <a:pt x="25266" y="1"/>
                </a:moveTo>
                <a:cubicBezTo>
                  <a:pt x="23882" y="1"/>
                  <a:pt x="23206" y="1665"/>
                  <a:pt x="24178" y="2638"/>
                </a:cubicBezTo>
                <a:cubicBezTo>
                  <a:pt x="24492" y="2951"/>
                  <a:pt x="24876" y="3092"/>
                  <a:pt x="25252" y="3092"/>
                </a:cubicBezTo>
                <a:cubicBezTo>
                  <a:pt x="26042" y="3092"/>
                  <a:pt x="26799" y="2471"/>
                  <a:pt x="26799" y="1533"/>
                </a:cubicBezTo>
                <a:cubicBezTo>
                  <a:pt x="26799" y="693"/>
                  <a:pt x="26123" y="1"/>
                  <a:pt x="25266" y="1"/>
                </a:cubicBezTo>
                <a:close/>
                <a:moveTo>
                  <a:pt x="29897" y="1"/>
                </a:moveTo>
                <a:cubicBezTo>
                  <a:pt x="28529" y="1"/>
                  <a:pt x="27837" y="1649"/>
                  <a:pt x="28810" y="2638"/>
                </a:cubicBezTo>
                <a:cubicBezTo>
                  <a:pt x="29123" y="2951"/>
                  <a:pt x="29509" y="3092"/>
                  <a:pt x="29887" y="3092"/>
                </a:cubicBezTo>
                <a:cubicBezTo>
                  <a:pt x="30682" y="3092"/>
                  <a:pt x="31447" y="2471"/>
                  <a:pt x="31447" y="1533"/>
                </a:cubicBezTo>
                <a:cubicBezTo>
                  <a:pt x="31447" y="693"/>
                  <a:pt x="30771" y="1"/>
                  <a:pt x="29914" y="1"/>
                </a:cubicBezTo>
                <a:close/>
                <a:moveTo>
                  <a:pt x="34545" y="1"/>
                </a:moveTo>
                <a:cubicBezTo>
                  <a:pt x="33177" y="1"/>
                  <a:pt x="32485" y="1665"/>
                  <a:pt x="33457" y="2638"/>
                </a:cubicBezTo>
                <a:cubicBezTo>
                  <a:pt x="33771" y="2951"/>
                  <a:pt x="34156" y="3092"/>
                  <a:pt x="34535" y="3092"/>
                </a:cubicBezTo>
                <a:cubicBezTo>
                  <a:pt x="35330" y="3092"/>
                  <a:pt x="36094" y="2471"/>
                  <a:pt x="36094" y="1533"/>
                </a:cubicBezTo>
                <a:cubicBezTo>
                  <a:pt x="36094" y="693"/>
                  <a:pt x="35402" y="1"/>
                  <a:pt x="34562" y="1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573;p48">
            <a:extLst>
              <a:ext uri="{FF2B5EF4-FFF2-40B4-BE49-F238E27FC236}">
                <a16:creationId xmlns:a16="http://schemas.microsoft.com/office/drawing/2014/main" id="{2FC2B4F8-E2E6-4A32-8844-CF78C4F566D8}"/>
              </a:ext>
            </a:extLst>
          </p:cNvPr>
          <p:cNvSpPr/>
          <p:nvPr/>
        </p:nvSpPr>
        <p:spPr>
          <a:xfrm rot="10800000">
            <a:off x="5381128" y="3748538"/>
            <a:ext cx="8207" cy="1426861"/>
          </a:xfrm>
          <a:custGeom>
            <a:avLst/>
            <a:gdLst/>
            <a:ahLst/>
            <a:cxnLst/>
            <a:rect l="l" t="t" r="r" b="b"/>
            <a:pathLst>
              <a:path w="166" h="28859" extrusionOk="0">
                <a:moveTo>
                  <a:pt x="1" y="0"/>
                </a:moveTo>
                <a:lnTo>
                  <a:pt x="1" y="28859"/>
                </a:lnTo>
                <a:lnTo>
                  <a:pt x="166" y="28859"/>
                </a:lnTo>
                <a:lnTo>
                  <a:pt x="1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7B024-E765-4A10-83C6-2B2828BB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24" y="387141"/>
            <a:ext cx="2844971" cy="39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49840" y="1167848"/>
            <a:ext cx="6049552" cy="3728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Validate: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Field is required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On focus =&gt; Blur =&gt; Notice message require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Username : must be a valid email &lt;...@....&gt;</a:t>
            </a:r>
          </a:p>
          <a:p>
            <a:pPr marL="114300" indent="0" algn="l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Logic: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Click Login =&gt; To Page Login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Click Register =&gt; To Page Register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Click forget password =&gt; To Page Check Your Email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60902" y="284032"/>
            <a:ext cx="38450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FORGOTPW &amp; CHECK MAIL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6551927" y="-830607"/>
            <a:ext cx="2374191" cy="4790703"/>
            <a:chOff x="3648487" y="-418707"/>
            <a:chExt cx="2584013" cy="4790703"/>
          </a:xfrm>
        </p:grpSpPr>
        <p:sp>
          <p:nvSpPr>
            <p:cNvPr id="529" name="Google Shape;529;p28"/>
            <p:cNvSpPr/>
            <p:nvPr/>
          </p:nvSpPr>
          <p:spPr>
            <a:xfrm>
              <a:off x="3648487" y="4366721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071493" y="-418707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568;p48">
            <a:extLst>
              <a:ext uri="{FF2B5EF4-FFF2-40B4-BE49-F238E27FC236}">
                <a16:creationId xmlns:a16="http://schemas.microsoft.com/office/drawing/2014/main" id="{E50D6755-DC90-44CE-AE0A-FE10774B87C1}"/>
              </a:ext>
            </a:extLst>
          </p:cNvPr>
          <p:cNvSpPr/>
          <p:nvPr/>
        </p:nvSpPr>
        <p:spPr>
          <a:xfrm rot="10800000">
            <a:off x="4585005" y="4313567"/>
            <a:ext cx="623420" cy="152926"/>
          </a:xfrm>
          <a:custGeom>
            <a:avLst/>
            <a:gdLst/>
            <a:ahLst/>
            <a:cxnLst/>
            <a:rect l="l" t="t" r="r" b="b"/>
            <a:pathLst>
              <a:path w="12609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2" y="3092"/>
                  <a:pt x="2049" y="3092"/>
                </a:cubicBezTo>
                <a:cubicBezTo>
                  <a:pt x="2840" y="3092"/>
                  <a:pt x="3599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297" y="2952"/>
                  <a:pt x="10680" y="3092"/>
                  <a:pt x="11057" y="3092"/>
                </a:cubicBezTo>
                <a:cubicBezTo>
                  <a:pt x="11846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1569;p48">
            <a:extLst>
              <a:ext uri="{FF2B5EF4-FFF2-40B4-BE49-F238E27FC236}">
                <a16:creationId xmlns:a16="http://schemas.microsoft.com/office/drawing/2014/main" id="{A0201066-2EC1-443C-A70A-0ED559BEE1D9}"/>
              </a:ext>
            </a:extLst>
          </p:cNvPr>
          <p:cNvSpPr/>
          <p:nvPr/>
        </p:nvSpPr>
        <p:spPr>
          <a:xfrm rot="10800000">
            <a:off x="2219270" y="4816230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1570;p48">
            <a:extLst>
              <a:ext uri="{FF2B5EF4-FFF2-40B4-BE49-F238E27FC236}">
                <a16:creationId xmlns:a16="http://schemas.microsoft.com/office/drawing/2014/main" id="{84A98B9D-B385-4948-9998-5B0288EE27BF}"/>
              </a:ext>
            </a:extLst>
          </p:cNvPr>
          <p:cNvSpPr/>
          <p:nvPr/>
        </p:nvSpPr>
        <p:spPr>
          <a:xfrm rot="5400000">
            <a:off x="8393910" y="781120"/>
            <a:ext cx="1069144" cy="152926"/>
          </a:xfrm>
          <a:custGeom>
            <a:avLst/>
            <a:gdLst/>
            <a:ahLst/>
            <a:cxnLst/>
            <a:rect l="l" t="t" r="r" b="b"/>
            <a:pathLst>
              <a:path w="21624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4" y="3092"/>
                  <a:pt x="2053" y="3092"/>
                </a:cubicBezTo>
                <a:cubicBezTo>
                  <a:pt x="2847" y="3092"/>
                  <a:pt x="3610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302" y="2952"/>
                  <a:pt x="10687" y="3092"/>
                  <a:pt x="11064" y="3092"/>
                </a:cubicBezTo>
                <a:cubicBezTo>
                  <a:pt x="11853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  <a:moveTo>
                  <a:pt x="15575" y="1"/>
                </a:moveTo>
                <a:cubicBezTo>
                  <a:pt x="14207" y="1"/>
                  <a:pt x="13515" y="1665"/>
                  <a:pt x="14487" y="2638"/>
                </a:cubicBezTo>
                <a:cubicBezTo>
                  <a:pt x="14802" y="2952"/>
                  <a:pt x="15188" y="3092"/>
                  <a:pt x="15567" y="3092"/>
                </a:cubicBezTo>
                <a:cubicBezTo>
                  <a:pt x="16362" y="3092"/>
                  <a:pt x="17124" y="2476"/>
                  <a:pt x="17124" y="1550"/>
                </a:cubicBezTo>
                <a:cubicBezTo>
                  <a:pt x="17124" y="693"/>
                  <a:pt x="16432" y="1"/>
                  <a:pt x="15592" y="1"/>
                </a:cubicBezTo>
                <a:close/>
                <a:moveTo>
                  <a:pt x="20091" y="1"/>
                </a:moveTo>
                <a:cubicBezTo>
                  <a:pt x="18707" y="1"/>
                  <a:pt x="18031" y="1665"/>
                  <a:pt x="19003" y="2638"/>
                </a:cubicBezTo>
                <a:cubicBezTo>
                  <a:pt x="19317" y="2952"/>
                  <a:pt x="19702" y="3092"/>
                  <a:pt x="20079" y="3092"/>
                </a:cubicBezTo>
                <a:cubicBezTo>
                  <a:pt x="20869" y="3092"/>
                  <a:pt x="21624" y="2476"/>
                  <a:pt x="21624" y="1550"/>
                </a:cubicBezTo>
                <a:cubicBezTo>
                  <a:pt x="21624" y="693"/>
                  <a:pt x="20948" y="1"/>
                  <a:pt x="20091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573;p48">
            <a:extLst>
              <a:ext uri="{FF2B5EF4-FFF2-40B4-BE49-F238E27FC236}">
                <a16:creationId xmlns:a16="http://schemas.microsoft.com/office/drawing/2014/main" id="{2FC2B4F8-E2E6-4A32-8844-CF78C4F566D8}"/>
              </a:ext>
            </a:extLst>
          </p:cNvPr>
          <p:cNvSpPr/>
          <p:nvPr/>
        </p:nvSpPr>
        <p:spPr>
          <a:xfrm rot="10800000">
            <a:off x="5381128" y="3748538"/>
            <a:ext cx="8207" cy="1426861"/>
          </a:xfrm>
          <a:custGeom>
            <a:avLst/>
            <a:gdLst/>
            <a:ahLst/>
            <a:cxnLst/>
            <a:rect l="l" t="t" r="r" b="b"/>
            <a:pathLst>
              <a:path w="166" h="28859" extrusionOk="0">
                <a:moveTo>
                  <a:pt x="1" y="0"/>
                </a:moveTo>
                <a:lnTo>
                  <a:pt x="1" y="28859"/>
                </a:lnTo>
                <a:lnTo>
                  <a:pt x="166" y="28859"/>
                </a:lnTo>
                <a:lnTo>
                  <a:pt x="1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2F4BD-5BAA-4D7B-963A-BB69CA5C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13" y="257566"/>
            <a:ext cx="2573758" cy="3240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B25C3-8E9C-47DD-96A7-24572342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241" y="3605071"/>
            <a:ext cx="2892173" cy="1236653"/>
          </a:xfrm>
          <a:prstGeom prst="rect">
            <a:avLst/>
          </a:prstGeom>
        </p:spPr>
      </p:pic>
      <p:sp>
        <p:nvSpPr>
          <p:cNvPr id="53" name="Google Shape;1569;p48">
            <a:extLst>
              <a:ext uri="{FF2B5EF4-FFF2-40B4-BE49-F238E27FC236}">
                <a16:creationId xmlns:a16="http://schemas.microsoft.com/office/drawing/2014/main" id="{7C4FD3B3-B380-4A5A-88D9-665C08B25466}"/>
              </a:ext>
            </a:extLst>
          </p:cNvPr>
          <p:cNvSpPr/>
          <p:nvPr/>
        </p:nvSpPr>
        <p:spPr>
          <a:xfrm rot="5400000">
            <a:off x="7212970" y="2707545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1571;p48">
            <a:extLst>
              <a:ext uri="{FF2B5EF4-FFF2-40B4-BE49-F238E27FC236}">
                <a16:creationId xmlns:a16="http://schemas.microsoft.com/office/drawing/2014/main" id="{A536038B-E857-41F1-9102-52FA6FD44C6E}"/>
              </a:ext>
            </a:extLst>
          </p:cNvPr>
          <p:cNvSpPr/>
          <p:nvPr/>
        </p:nvSpPr>
        <p:spPr>
          <a:xfrm rot="10800000">
            <a:off x="7101447" y="4919964"/>
            <a:ext cx="1784627" cy="152876"/>
          </a:xfrm>
          <a:custGeom>
            <a:avLst/>
            <a:gdLst/>
            <a:ahLst/>
            <a:cxnLst/>
            <a:rect l="l" t="t" r="r" b="b"/>
            <a:pathLst>
              <a:path w="36095" h="3092" extrusionOk="0">
                <a:moveTo>
                  <a:pt x="2061" y="1"/>
                </a:moveTo>
                <a:cubicBezTo>
                  <a:pt x="693" y="1"/>
                  <a:pt x="1" y="1649"/>
                  <a:pt x="973" y="2638"/>
                </a:cubicBezTo>
                <a:cubicBezTo>
                  <a:pt x="1286" y="2951"/>
                  <a:pt x="1670" y="3092"/>
                  <a:pt x="2047" y="3092"/>
                </a:cubicBezTo>
                <a:cubicBezTo>
                  <a:pt x="2839" y="3092"/>
                  <a:pt x="3599" y="2471"/>
                  <a:pt x="3610" y="1533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692" y="1"/>
                </a:moveTo>
                <a:cubicBezTo>
                  <a:pt x="5324" y="1"/>
                  <a:pt x="4632" y="1665"/>
                  <a:pt x="5604" y="2638"/>
                </a:cubicBezTo>
                <a:cubicBezTo>
                  <a:pt x="5918" y="2951"/>
                  <a:pt x="6303" y="3092"/>
                  <a:pt x="6682" y="3092"/>
                </a:cubicBezTo>
                <a:cubicBezTo>
                  <a:pt x="7477" y="3092"/>
                  <a:pt x="8241" y="2471"/>
                  <a:pt x="8241" y="1533"/>
                </a:cubicBezTo>
                <a:cubicBezTo>
                  <a:pt x="8241" y="693"/>
                  <a:pt x="7549" y="1"/>
                  <a:pt x="6708" y="1"/>
                </a:cubicBezTo>
                <a:close/>
                <a:moveTo>
                  <a:pt x="11340" y="1"/>
                </a:moveTo>
                <a:cubicBezTo>
                  <a:pt x="9955" y="1"/>
                  <a:pt x="9263" y="1649"/>
                  <a:pt x="10235" y="2638"/>
                </a:cubicBezTo>
                <a:cubicBezTo>
                  <a:pt x="10549" y="2951"/>
                  <a:pt x="10934" y="3092"/>
                  <a:pt x="11313" y="3092"/>
                </a:cubicBezTo>
                <a:cubicBezTo>
                  <a:pt x="12108" y="3092"/>
                  <a:pt x="12872" y="2471"/>
                  <a:pt x="12872" y="1533"/>
                </a:cubicBezTo>
                <a:cubicBezTo>
                  <a:pt x="12872" y="693"/>
                  <a:pt x="12197" y="1"/>
                  <a:pt x="11340" y="1"/>
                </a:cubicBezTo>
                <a:close/>
                <a:moveTo>
                  <a:pt x="15971" y="1"/>
                </a:moveTo>
                <a:cubicBezTo>
                  <a:pt x="14603" y="1"/>
                  <a:pt x="13911" y="1665"/>
                  <a:pt x="14883" y="2638"/>
                </a:cubicBezTo>
                <a:cubicBezTo>
                  <a:pt x="15197" y="2951"/>
                  <a:pt x="15582" y="3092"/>
                  <a:pt x="15961" y="3092"/>
                </a:cubicBezTo>
                <a:cubicBezTo>
                  <a:pt x="16756" y="3092"/>
                  <a:pt x="17520" y="2471"/>
                  <a:pt x="17520" y="1533"/>
                </a:cubicBezTo>
                <a:cubicBezTo>
                  <a:pt x="17520" y="693"/>
                  <a:pt x="16844" y="1"/>
                  <a:pt x="16004" y="1"/>
                </a:cubicBezTo>
                <a:close/>
                <a:moveTo>
                  <a:pt x="20618" y="1"/>
                </a:moveTo>
                <a:cubicBezTo>
                  <a:pt x="19251" y="1"/>
                  <a:pt x="18558" y="1649"/>
                  <a:pt x="19531" y="2638"/>
                </a:cubicBezTo>
                <a:cubicBezTo>
                  <a:pt x="19844" y="2951"/>
                  <a:pt x="20230" y="3092"/>
                  <a:pt x="20608" y="3092"/>
                </a:cubicBezTo>
                <a:cubicBezTo>
                  <a:pt x="21404" y="3092"/>
                  <a:pt x="22168" y="2471"/>
                  <a:pt x="22168" y="1533"/>
                </a:cubicBezTo>
                <a:cubicBezTo>
                  <a:pt x="22168" y="693"/>
                  <a:pt x="21475" y="1"/>
                  <a:pt x="20635" y="1"/>
                </a:cubicBezTo>
                <a:close/>
                <a:moveTo>
                  <a:pt x="25266" y="1"/>
                </a:moveTo>
                <a:cubicBezTo>
                  <a:pt x="23882" y="1"/>
                  <a:pt x="23206" y="1665"/>
                  <a:pt x="24178" y="2638"/>
                </a:cubicBezTo>
                <a:cubicBezTo>
                  <a:pt x="24492" y="2951"/>
                  <a:pt x="24876" y="3092"/>
                  <a:pt x="25252" y="3092"/>
                </a:cubicBezTo>
                <a:cubicBezTo>
                  <a:pt x="26042" y="3092"/>
                  <a:pt x="26799" y="2471"/>
                  <a:pt x="26799" y="1533"/>
                </a:cubicBezTo>
                <a:cubicBezTo>
                  <a:pt x="26799" y="693"/>
                  <a:pt x="26123" y="1"/>
                  <a:pt x="25266" y="1"/>
                </a:cubicBezTo>
                <a:close/>
                <a:moveTo>
                  <a:pt x="29897" y="1"/>
                </a:moveTo>
                <a:cubicBezTo>
                  <a:pt x="28529" y="1"/>
                  <a:pt x="27837" y="1649"/>
                  <a:pt x="28810" y="2638"/>
                </a:cubicBezTo>
                <a:cubicBezTo>
                  <a:pt x="29123" y="2951"/>
                  <a:pt x="29509" y="3092"/>
                  <a:pt x="29887" y="3092"/>
                </a:cubicBezTo>
                <a:cubicBezTo>
                  <a:pt x="30682" y="3092"/>
                  <a:pt x="31447" y="2471"/>
                  <a:pt x="31447" y="1533"/>
                </a:cubicBezTo>
                <a:cubicBezTo>
                  <a:pt x="31447" y="693"/>
                  <a:pt x="30771" y="1"/>
                  <a:pt x="29914" y="1"/>
                </a:cubicBezTo>
                <a:close/>
                <a:moveTo>
                  <a:pt x="34545" y="1"/>
                </a:moveTo>
                <a:cubicBezTo>
                  <a:pt x="33177" y="1"/>
                  <a:pt x="32485" y="1665"/>
                  <a:pt x="33457" y="2638"/>
                </a:cubicBezTo>
                <a:cubicBezTo>
                  <a:pt x="33771" y="2951"/>
                  <a:pt x="34156" y="3092"/>
                  <a:pt x="34535" y="3092"/>
                </a:cubicBezTo>
                <a:cubicBezTo>
                  <a:pt x="35330" y="3092"/>
                  <a:pt x="36094" y="2471"/>
                  <a:pt x="36094" y="1533"/>
                </a:cubicBezTo>
                <a:cubicBezTo>
                  <a:pt x="36094" y="693"/>
                  <a:pt x="35402" y="1"/>
                  <a:pt x="34562" y="1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205608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262</Words>
  <Application>Microsoft Office PowerPoint</Application>
  <PresentationFormat>On-screen Show (16:9)</PresentationFormat>
  <Paragraphs>53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Share Tech</vt:lpstr>
      <vt:lpstr>Advent Pro SemiBold</vt:lpstr>
      <vt:lpstr>-apple-system</vt:lpstr>
      <vt:lpstr>Fira Sans Condensed Medium</vt:lpstr>
      <vt:lpstr>Fira Sans Extra Condensed Medium</vt:lpstr>
      <vt:lpstr>Arial</vt:lpstr>
      <vt:lpstr>Maven Pro</vt:lpstr>
      <vt:lpstr>Data Science Consulting by Slidesgo</vt:lpstr>
      <vt:lpstr>OUR TEAMS</vt:lpstr>
      <vt:lpstr>FORGOTPASSWORD CHECK MAIL</vt:lpstr>
      <vt:lpstr>LOGIN PAGE</vt:lpstr>
      <vt:lpstr>REGISTER PAGE</vt:lpstr>
      <vt:lpstr>FORGOTPW &amp; CHECK MAIL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dc:creator>May May</dc:creator>
  <cp:lastModifiedBy>Võ Nguyễn Phương Dung</cp:lastModifiedBy>
  <cp:revision>9</cp:revision>
  <dcterms:modified xsi:type="dcterms:W3CDTF">2021-05-16T16:55:36Z</dcterms:modified>
</cp:coreProperties>
</file>